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D8E96-8558-4600-9044-1534B755E364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D68C4-59B7-45C9-8717-C64CDE1C8F7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475064" y="505367"/>
            <a:ext cx="4336864" cy="812321"/>
            <a:chOff x="2475064" y="505367"/>
            <a:chExt cx="4336864" cy="812321"/>
          </a:xfrm>
        </p:grpSpPr>
        <p:sp>
          <p:nvSpPr>
            <p:cNvPr id="2" name="Freeform 1"/>
            <p:cNvSpPr/>
            <p:nvPr/>
          </p:nvSpPr>
          <p:spPr>
            <a:xfrm>
              <a:off x="2475064" y="599363"/>
              <a:ext cx="346574" cy="718325"/>
            </a:xfrm>
            <a:custGeom>
              <a:avLst/>
              <a:gdLst/>
              <a:ahLst/>
              <a:cxnLst/>
              <a:rect l="0" t="0" r="0" b="0"/>
              <a:pathLst>
                <a:path w="346574" h="718325">
                  <a:moveTo>
                    <a:pt x="20189" y="200802"/>
                  </a:moveTo>
                  <a:lnTo>
                    <a:pt x="9011" y="189624"/>
                  </a:lnTo>
                  <a:lnTo>
                    <a:pt x="3523" y="168538"/>
                  </a:lnTo>
                  <a:lnTo>
                    <a:pt x="0" y="112931"/>
                  </a:lnTo>
                  <a:lnTo>
                    <a:pt x="5757" y="88049"/>
                  </a:lnTo>
                  <a:lnTo>
                    <a:pt x="22928" y="43479"/>
                  </a:lnTo>
                  <a:lnTo>
                    <a:pt x="39734" y="25206"/>
                  </a:lnTo>
                  <a:lnTo>
                    <a:pt x="83062" y="0"/>
                  </a:lnTo>
                  <a:lnTo>
                    <a:pt x="107404" y="813"/>
                  </a:lnTo>
                  <a:lnTo>
                    <a:pt x="161159" y="20398"/>
                  </a:lnTo>
                  <a:lnTo>
                    <a:pt x="197269" y="51163"/>
                  </a:lnTo>
                  <a:lnTo>
                    <a:pt x="240113" y="105751"/>
                  </a:lnTo>
                  <a:lnTo>
                    <a:pt x="258877" y="140664"/>
                  </a:lnTo>
                  <a:lnTo>
                    <a:pt x="279436" y="200985"/>
                  </a:lnTo>
                  <a:lnTo>
                    <a:pt x="293840" y="254174"/>
                  </a:lnTo>
                  <a:lnTo>
                    <a:pt x="302361" y="309741"/>
                  </a:lnTo>
                  <a:lnTo>
                    <a:pt x="304045" y="373013"/>
                  </a:lnTo>
                  <a:lnTo>
                    <a:pt x="301258" y="431785"/>
                  </a:lnTo>
                  <a:lnTo>
                    <a:pt x="289789" y="488454"/>
                  </a:lnTo>
                  <a:lnTo>
                    <a:pt x="276258" y="543538"/>
                  </a:lnTo>
                  <a:lnTo>
                    <a:pt x="258819" y="600266"/>
                  </a:lnTo>
                  <a:lnTo>
                    <a:pt x="235219" y="642877"/>
                  </a:lnTo>
                  <a:lnTo>
                    <a:pt x="182257" y="695626"/>
                  </a:lnTo>
                  <a:lnTo>
                    <a:pt x="136580" y="716044"/>
                  </a:lnTo>
                  <a:lnTo>
                    <a:pt x="86001" y="718324"/>
                  </a:lnTo>
                  <a:lnTo>
                    <a:pt x="45148" y="706002"/>
                  </a:lnTo>
                  <a:lnTo>
                    <a:pt x="28163" y="690888"/>
                  </a:lnTo>
                  <a:lnTo>
                    <a:pt x="7726" y="652589"/>
                  </a:lnTo>
                  <a:lnTo>
                    <a:pt x="6072" y="632053"/>
                  </a:lnTo>
                  <a:lnTo>
                    <a:pt x="10405" y="611228"/>
                  </a:lnTo>
                  <a:lnTo>
                    <a:pt x="20130" y="590274"/>
                  </a:lnTo>
                  <a:lnTo>
                    <a:pt x="44349" y="564336"/>
                  </a:lnTo>
                  <a:lnTo>
                    <a:pt x="69921" y="555395"/>
                  </a:lnTo>
                  <a:lnTo>
                    <a:pt x="117203" y="553482"/>
                  </a:lnTo>
                  <a:lnTo>
                    <a:pt x="171377" y="560323"/>
                  </a:lnTo>
                  <a:lnTo>
                    <a:pt x="228763" y="572879"/>
                  </a:lnTo>
                  <a:lnTo>
                    <a:pt x="279691" y="591417"/>
                  </a:lnTo>
                  <a:lnTo>
                    <a:pt x="318177" y="605489"/>
                  </a:lnTo>
                  <a:lnTo>
                    <a:pt x="346573" y="611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84849" y="1179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74409" y="610652"/>
              <a:ext cx="42110" cy="536955"/>
            </a:xfrm>
            <a:custGeom>
              <a:avLst/>
              <a:gdLst/>
              <a:ahLst/>
              <a:cxnLst/>
              <a:rect l="0" t="0" r="0" b="0"/>
              <a:pathLst>
                <a:path w="42110" h="536955">
                  <a:moveTo>
                    <a:pt x="42109" y="0"/>
                  </a:moveTo>
                  <a:lnTo>
                    <a:pt x="27455" y="55141"/>
                  </a:lnTo>
                  <a:lnTo>
                    <a:pt x="13562" y="117876"/>
                  </a:lnTo>
                  <a:lnTo>
                    <a:pt x="11123" y="172373"/>
                  </a:lnTo>
                  <a:lnTo>
                    <a:pt x="3406" y="228198"/>
                  </a:lnTo>
                  <a:lnTo>
                    <a:pt x="669" y="284286"/>
                  </a:lnTo>
                  <a:lnTo>
                    <a:pt x="128" y="340425"/>
                  </a:lnTo>
                  <a:lnTo>
                    <a:pt x="21" y="396574"/>
                  </a:lnTo>
                  <a:lnTo>
                    <a:pt x="0" y="452726"/>
                  </a:lnTo>
                  <a:lnTo>
                    <a:pt x="5585" y="508878"/>
                  </a:lnTo>
                  <a:lnTo>
                    <a:pt x="10523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71282" y="684352"/>
              <a:ext cx="345237" cy="301136"/>
            </a:xfrm>
            <a:custGeom>
              <a:avLst/>
              <a:gdLst/>
              <a:ahLst/>
              <a:cxnLst/>
              <a:rect l="0" t="0" r="0" b="0"/>
              <a:pathLst>
                <a:path w="345237" h="301136">
                  <a:moveTo>
                    <a:pt x="345236" y="178984"/>
                  </a:moveTo>
                  <a:lnTo>
                    <a:pt x="282955" y="206518"/>
                  </a:lnTo>
                  <a:lnTo>
                    <a:pt x="225786" y="240315"/>
                  </a:lnTo>
                  <a:lnTo>
                    <a:pt x="164103" y="269868"/>
                  </a:lnTo>
                  <a:lnTo>
                    <a:pt x="106859" y="295896"/>
                  </a:lnTo>
                  <a:lnTo>
                    <a:pt x="78633" y="301135"/>
                  </a:lnTo>
                  <a:lnTo>
                    <a:pt x="53610" y="297224"/>
                  </a:lnTo>
                  <a:lnTo>
                    <a:pt x="42024" y="292906"/>
                  </a:lnTo>
                  <a:lnTo>
                    <a:pt x="22912" y="275630"/>
                  </a:lnTo>
                  <a:lnTo>
                    <a:pt x="8958" y="252353"/>
                  </a:lnTo>
                  <a:lnTo>
                    <a:pt x="0" y="196163"/>
                  </a:lnTo>
                  <a:lnTo>
                    <a:pt x="1568" y="152489"/>
                  </a:lnTo>
                  <a:lnTo>
                    <a:pt x="12579" y="100701"/>
                  </a:lnTo>
                  <a:lnTo>
                    <a:pt x="24849" y="46581"/>
                  </a:lnTo>
                  <a:lnTo>
                    <a:pt x="293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5544" y="815157"/>
              <a:ext cx="168457" cy="27123"/>
            </a:xfrm>
            <a:custGeom>
              <a:avLst/>
              <a:gdLst/>
              <a:ahLst/>
              <a:cxnLst/>
              <a:rect l="0" t="0" r="0" b="0"/>
              <a:pathLst>
                <a:path w="168457" h="27123">
                  <a:moveTo>
                    <a:pt x="168456" y="6065"/>
                  </a:moveTo>
                  <a:lnTo>
                    <a:pt x="134834" y="0"/>
                  </a:lnTo>
                  <a:lnTo>
                    <a:pt x="80013" y="7640"/>
                  </a:lnTo>
                  <a:lnTo>
                    <a:pt x="24384" y="20414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53513" y="558010"/>
              <a:ext cx="368498" cy="554418"/>
            </a:xfrm>
            <a:custGeom>
              <a:avLst/>
              <a:gdLst/>
              <a:ahLst/>
              <a:cxnLst/>
              <a:rect l="0" t="0" r="0" b="0"/>
              <a:pathLst>
                <a:path w="368498" h="554418">
                  <a:moveTo>
                    <a:pt x="0" y="21057"/>
                  </a:moveTo>
                  <a:lnTo>
                    <a:pt x="9575" y="71490"/>
                  </a:lnTo>
                  <a:lnTo>
                    <a:pt x="25194" y="125297"/>
                  </a:lnTo>
                  <a:lnTo>
                    <a:pt x="41544" y="179818"/>
                  </a:lnTo>
                  <a:lnTo>
                    <a:pt x="56039" y="235301"/>
                  </a:lnTo>
                  <a:lnTo>
                    <a:pt x="70168" y="291321"/>
                  </a:lnTo>
                  <a:lnTo>
                    <a:pt x="84223" y="350566"/>
                  </a:lnTo>
                  <a:lnTo>
                    <a:pt x="98265" y="407069"/>
                  </a:lnTo>
                  <a:lnTo>
                    <a:pt x="112304" y="459261"/>
                  </a:lnTo>
                  <a:lnTo>
                    <a:pt x="135440" y="520960"/>
                  </a:lnTo>
                  <a:lnTo>
                    <a:pt x="155034" y="550802"/>
                  </a:lnTo>
                  <a:lnTo>
                    <a:pt x="161848" y="554374"/>
                  </a:lnTo>
                  <a:lnTo>
                    <a:pt x="168730" y="554417"/>
                  </a:lnTo>
                  <a:lnTo>
                    <a:pt x="175657" y="552105"/>
                  </a:lnTo>
                  <a:lnTo>
                    <a:pt x="181446" y="545885"/>
                  </a:lnTo>
                  <a:lnTo>
                    <a:pt x="208540" y="483682"/>
                  </a:lnTo>
                  <a:lnTo>
                    <a:pt x="222966" y="428362"/>
                  </a:lnTo>
                  <a:lnTo>
                    <a:pt x="238322" y="372004"/>
                  </a:lnTo>
                  <a:lnTo>
                    <a:pt x="255739" y="317717"/>
                  </a:lnTo>
                  <a:lnTo>
                    <a:pt x="271526" y="266884"/>
                  </a:lnTo>
                  <a:lnTo>
                    <a:pt x="287341" y="213375"/>
                  </a:lnTo>
                  <a:lnTo>
                    <a:pt x="305269" y="158297"/>
                  </a:lnTo>
                  <a:lnTo>
                    <a:pt x="322866" y="105334"/>
                  </a:lnTo>
                  <a:lnTo>
                    <a:pt x="345100" y="42118"/>
                  </a:lnTo>
                  <a:lnTo>
                    <a:pt x="3684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34867" y="838670"/>
              <a:ext cx="345113" cy="278858"/>
            </a:xfrm>
            <a:custGeom>
              <a:avLst/>
              <a:gdLst/>
              <a:ahLst/>
              <a:cxnLst/>
              <a:rect l="0" t="0" r="0" b="0"/>
              <a:pathLst>
                <a:path w="345113" h="278858">
                  <a:moveTo>
                    <a:pt x="176656" y="161537"/>
                  </a:moveTo>
                  <a:lnTo>
                    <a:pt x="184989" y="112606"/>
                  </a:lnTo>
                  <a:lnTo>
                    <a:pt x="181162" y="53476"/>
                  </a:lnTo>
                  <a:lnTo>
                    <a:pt x="166813" y="16435"/>
                  </a:lnTo>
                  <a:lnTo>
                    <a:pt x="158395" y="8650"/>
                  </a:lnTo>
                  <a:lnTo>
                    <a:pt x="136565" y="0"/>
                  </a:lnTo>
                  <a:lnTo>
                    <a:pt x="97967" y="720"/>
                  </a:lnTo>
                  <a:lnTo>
                    <a:pt x="62484" y="8343"/>
                  </a:lnTo>
                  <a:lnTo>
                    <a:pt x="43635" y="20921"/>
                  </a:lnTo>
                  <a:lnTo>
                    <a:pt x="28628" y="39379"/>
                  </a:lnTo>
                  <a:lnTo>
                    <a:pt x="9462" y="89357"/>
                  </a:lnTo>
                  <a:lnTo>
                    <a:pt x="0" y="144290"/>
                  </a:lnTo>
                  <a:lnTo>
                    <a:pt x="9540" y="191781"/>
                  </a:lnTo>
                  <a:lnTo>
                    <a:pt x="27184" y="231719"/>
                  </a:lnTo>
                  <a:lnTo>
                    <a:pt x="52820" y="260191"/>
                  </a:lnTo>
                  <a:lnTo>
                    <a:pt x="82642" y="277855"/>
                  </a:lnTo>
                  <a:lnTo>
                    <a:pt x="91753" y="278857"/>
                  </a:lnTo>
                  <a:lnTo>
                    <a:pt x="108116" y="273730"/>
                  </a:lnTo>
                  <a:lnTo>
                    <a:pt x="130482" y="257690"/>
                  </a:lnTo>
                  <a:lnTo>
                    <a:pt x="173098" y="208438"/>
                  </a:lnTo>
                  <a:lnTo>
                    <a:pt x="188600" y="175304"/>
                  </a:lnTo>
                  <a:lnTo>
                    <a:pt x="195013" y="135850"/>
                  </a:lnTo>
                  <a:lnTo>
                    <a:pt x="191114" y="97191"/>
                  </a:lnTo>
                  <a:lnTo>
                    <a:pt x="208677" y="160403"/>
                  </a:lnTo>
                  <a:lnTo>
                    <a:pt x="217794" y="182090"/>
                  </a:lnTo>
                  <a:lnTo>
                    <a:pt x="256553" y="229581"/>
                  </a:lnTo>
                  <a:lnTo>
                    <a:pt x="280406" y="238572"/>
                  </a:lnTo>
                  <a:lnTo>
                    <a:pt x="317361" y="243634"/>
                  </a:lnTo>
                  <a:lnTo>
                    <a:pt x="345112" y="2457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95360" y="768580"/>
              <a:ext cx="100433" cy="296939"/>
            </a:xfrm>
            <a:custGeom>
              <a:avLst/>
              <a:gdLst/>
              <a:ahLst/>
              <a:cxnLst/>
              <a:rect l="0" t="0" r="0" b="0"/>
              <a:pathLst>
                <a:path w="100433" h="296939">
                  <a:moveTo>
                    <a:pt x="5676" y="105285"/>
                  </a:moveTo>
                  <a:lnTo>
                    <a:pt x="5676" y="159429"/>
                  </a:lnTo>
                  <a:lnTo>
                    <a:pt x="11265" y="214376"/>
                  </a:lnTo>
                  <a:lnTo>
                    <a:pt x="23634" y="269120"/>
                  </a:lnTo>
                  <a:lnTo>
                    <a:pt x="31534" y="296938"/>
                  </a:lnTo>
                  <a:lnTo>
                    <a:pt x="29647" y="292239"/>
                  </a:lnTo>
                  <a:lnTo>
                    <a:pt x="15664" y="239508"/>
                  </a:lnTo>
                  <a:lnTo>
                    <a:pt x="7649" y="185480"/>
                  </a:lnTo>
                  <a:lnTo>
                    <a:pt x="0" y="129748"/>
                  </a:lnTo>
                  <a:lnTo>
                    <a:pt x="5814" y="88876"/>
                  </a:lnTo>
                  <a:lnTo>
                    <a:pt x="21834" y="55190"/>
                  </a:lnTo>
                  <a:lnTo>
                    <a:pt x="42569" y="29870"/>
                  </a:lnTo>
                  <a:lnTo>
                    <a:pt x="69250" y="9890"/>
                  </a:lnTo>
                  <a:lnTo>
                    <a:pt x="1004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32663" y="852808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11178" y="11178"/>
                  </a:lnTo>
                  <a:lnTo>
                    <a:pt x="16666" y="32264"/>
                  </a:lnTo>
                  <a:lnTo>
                    <a:pt x="20190" y="93461"/>
                  </a:lnTo>
                  <a:lnTo>
                    <a:pt x="20800" y="144545"/>
                  </a:lnTo>
                  <a:lnTo>
                    <a:pt x="20943" y="173037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32663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63158" y="828695"/>
              <a:ext cx="280117" cy="258544"/>
            </a:xfrm>
            <a:custGeom>
              <a:avLst/>
              <a:gdLst/>
              <a:ahLst/>
              <a:cxnLst/>
              <a:rect l="0" t="0" r="0" b="0"/>
              <a:pathLst>
                <a:path w="280117" h="258544">
                  <a:moveTo>
                    <a:pt x="164303" y="129398"/>
                  </a:moveTo>
                  <a:lnTo>
                    <a:pt x="172636" y="91920"/>
                  </a:lnTo>
                  <a:lnTo>
                    <a:pt x="171061" y="57072"/>
                  </a:lnTo>
                  <a:lnTo>
                    <a:pt x="164967" y="36422"/>
                  </a:lnTo>
                  <a:lnTo>
                    <a:pt x="154460" y="19445"/>
                  </a:lnTo>
                  <a:lnTo>
                    <a:pt x="138871" y="7220"/>
                  </a:lnTo>
                  <a:lnTo>
                    <a:pt x="129801" y="2323"/>
                  </a:lnTo>
                  <a:lnTo>
                    <a:pt x="107244" y="0"/>
                  </a:lnTo>
                  <a:lnTo>
                    <a:pt x="82792" y="4037"/>
                  </a:lnTo>
                  <a:lnTo>
                    <a:pt x="60225" y="13631"/>
                  </a:lnTo>
                  <a:lnTo>
                    <a:pt x="33379" y="37775"/>
                  </a:lnTo>
                  <a:lnTo>
                    <a:pt x="16196" y="72744"/>
                  </a:lnTo>
                  <a:lnTo>
                    <a:pt x="1080" y="133718"/>
                  </a:lnTo>
                  <a:lnTo>
                    <a:pt x="0" y="192036"/>
                  </a:lnTo>
                  <a:lnTo>
                    <a:pt x="5882" y="218068"/>
                  </a:lnTo>
                  <a:lnTo>
                    <a:pt x="16295" y="237437"/>
                  </a:lnTo>
                  <a:lnTo>
                    <a:pt x="31841" y="250725"/>
                  </a:lnTo>
                  <a:lnTo>
                    <a:pt x="40900" y="255906"/>
                  </a:lnTo>
                  <a:lnTo>
                    <a:pt x="66563" y="258543"/>
                  </a:lnTo>
                  <a:lnTo>
                    <a:pt x="81596" y="257609"/>
                  </a:lnTo>
                  <a:lnTo>
                    <a:pt x="104537" y="247212"/>
                  </a:lnTo>
                  <a:lnTo>
                    <a:pt x="113931" y="239526"/>
                  </a:lnTo>
                  <a:lnTo>
                    <a:pt x="127487" y="218508"/>
                  </a:lnTo>
                  <a:lnTo>
                    <a:pt x="145722" y="166887"/>
                  </a:lnTo>
                  <a:lnTo>
                    <a:pt x="164167" y="105999"/>
                  </a:lnTo>
                  <a:lnTo>
                    <a:pt x="167722" y="92741"/>
                  </a:lnTo>
                  <a:lnTo>
                    <a:pt x="170092" y="88583"/>
                  </a:lnTo>
                  <a:lnTo>
                    <a:pt x="171671" y="90489"/>
                  </a:lnTo>
                  <a:lnTo>
                    <a:pt x="186007" y="144252"/>
                  </a:lnTo>
                  <a:lnTo>
                    <a:pt x="199200" y="180202"/>
                  </a:lnTo>
                  <a:lnTo>
                    <a:pt x="224619" y="218202"/>
                  </a:lnTo>
                  <a:lnTo>
                    <a:pt x="250805" y="235389"/>
                  </a:lnTo>
                  <a:lnTo>
                    <a:pt x="280116" y="245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74860" y="505367"/>
              <a:ext cx="311645" cy="571362"/>
            </a:xfrm>
            <a:custGeom>
              <a:avLst/>
              <a:gdLst/>
              <a:ahLst/>
              <a:cxnLst/>
              <a:rect l="0" t="0" r="0" b="0"/>
              <a:pathLst>
                <a:path w="311645" h="571362">
                  <a:moveTo>
                    <a:pt x="0" y="0"/>
                  </a:moveTo>
                  <a:lnTo>
                    <a:pt x="3120" y="59359"/>
                  </a:lnTo>
                  <a:lnTo>
                    <a:pt x="9065" y="110121"/>
                  </a:lnTo>
                  <a:lnTo>
                    <a:pt x="15684" y="168069"/>
                  </a:lnTo>
                  <a:lnTo>
                    <a:pt x="19466" y="220334"/>
                  </a:lnTo>
                  <a:lnTo>
                    <a:pt x="27979" y="272680"/>
                  </a:lnTo>
                  <a:lnTo>
                    <a:pt x="33993" y="326867"/>
                  </a:lnTo>
                  <a:lnTo>
                    <a:pt x="39708" y="374880"/>
                  </a:lnTo>
                  <a:lnTo>
                    <a:pt x="44521" y="427321"/>
                  </a:lnTo>
                  <a:lnTo>
                    <a:pt x="47863" y="456642"/>
                  </a:lnTo>
                  <a:lnTo>
                    <a:pt x="45449" y="481373"/>
                  </a:lnTo>
                  <a:lnTo>
                    <a:pt x="44338" y="483522"/>
                  </a:lnTo>
                  <a:lnTo>
                    <a:pt x="42407" y="429991"/>
                  </a:lnTo>
                  <a:lnTo>
                    <a:pt x="47790" y="380999"/>
                  </a:lnTo>
                  <a:lnTo>
                    <a:pt x="56794" y="340616"/>
                  </a:lnTo>
                  <a:lnTo>
                    <a:pt x="69695" y="320621"/>
                  </a:lnTo>
                  <a:lnTo>
                    <a:pt x="106574" y="288721"/>
                  </a:lnTo>
                  <a:lnTo>
                    <a:pt x="137253" y="272590"/>
                  </a:lnTo>
                  <a:lnTo>
                    <a:pt x="158097" y="270500"/>
                  </a:lnTo>
                  <a:lnTo>
                    <a:pt x="205665" y="278690"/>
                  </a:lnTo>
                  <a:lnTo>
                    <a:pt x="240702" y="299384"/>
                  </a:lnTo>
                  <a:lnTo>
                    <a:pt x="273311" y="327743"/>
                  </a:lnTo>
                  <a:lnTo>
                    <a:pt x="294021" y="363961"/>
                  </a:lnTo>
                  <a:lnTo>
                    <a:pt x="310329" y="419291"/>
                  </a:lnTo>
                  <a:lnTo>
                    <a:pt x="311644" y="479093"/>
                  </a:lnTo>
                  <a:lnTo>
                    <a:pt x="305795" y="503049"/>
                  </a:lnTo>
                  <a:lnTo>
                    <a:pt x="295396" y="525395"/>
                  </a:lnTo>
                  <a:lnTo>
                    <a:pt x="276737" y="543905"/>
                  </a:lnTo>
                  <a:lnTo>
                    <a:pt x="239924" y="564360"/>
                  </a:lnTo>
                  <a:lnTo>
                    <a:pt x="213088" y="571361"/>
                  </a:lnTo>
                  <a:lnTo>
                    <a:pt x="170502" y="567556"/>
                  </a:lnTo>
                  <a:lnTo>
                    <a:pt x="123699" y="550960"/>
                  </a:lnTo>
                  <a:lnTo>
                    <a:pt x="64210" y="510029"/>
                  </a:lnTo>
                  <a:lnTo>
                    <a:pt x="42114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69353" y="568538"/>
              <a:ext cx="5590" cy="400084"/>
            </a:xfrm>
            <a:custGeom>
              <a:avLst/>
              <a:gdLst/>
              <a:ahLst/>
              <a:cxnLst/>
              <a:rect l="0" t="0" r="0" b="0"/>
              <a:pathLst>
                <a:path w="5590" h="400084">
                  <a:moveTo>
                    <a:pt x="5589" y="0"/>
                  </a:moveTo>
                  <a:lnTo>
                    <a:pt x="5589" y="57264"/>
                  </a:lnTo>
                  <a:lnTo>
                    <a:pt x="0" y="118157"/>
                  </a:lnTo>
                  <a:lnTo>
                    <a:pt x="3272" y="176415"/>
                  </a:lnTo>
                  <a:lnTo>
                    <a:pt x="4902" y="224757"/>
                  </a:lnTo>
                  <a:lnTo>
                    <a:pt x="5453" y="286725"/>
                  </a:lnTo>
                  <a:lnTo>
                    <a:pt x="5563" y="349356"/>
                  </a:lnTo>
                  <a:lnTo>
                    <a:pt x="558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80228" y="745191"/>
              <a:ext cx="185044" cy="328716"/>
            </a:xfrm>
            <a:custGeom>
              <a:avLst/>
              <a:gdLst/>
              <a:ahLst/>
              <a:cxnLst/>
              <a:rect l="0" t="0" r="0" b="0"/>
              <a:pathLst>
                <a:path w="185044" h="328716">
                  <a:moveTo>
                    <a:pt x="0" y="160259"/>
                  </a:moveTo>
                  <a:lnTo>
                    <a:pt x="42692" y="157140"/>
                  </a:lnTo>
                  <a:lnTo>
                    <a:pt x="96002" y="141131"/>
                  </a:lnTo>
                  <a:lnTo>
                    <a:pt x="142099" y="117140"/>
                  </a:lnTo>
                  <a:lnTo>
                    <a:pt x="174428" y="89871"/>
                  </a:lnTo>
                  <a:lnTo>
                    <a:pt x="182808" y="69704"/>
                  </a:lnTo>
                  <a:lnTo>
                    <a:pt x="185043" y="57775"/>
                  </a:lnTo>
                  <a:lnTo>
                    <a:pt x="181287" y="35162"/>
                  </a:lnTo>
                  <a:lnTo>
                    <a:pt x="177010" y="24219"/>
                  </a:lnTo>
                  <a:lnTo>
                    <a:pt x="162899" y="8940"/>
                  </a:lnTo>
                  <a:lnTo>
                    <a:pt x="154222" y="3228"/>
                  </a:lnTo>
                  <a:lnTo>
                    <a:pt x="132104" y="0"/>
                  </a:lnTo>
                  <a:lnTo>
                    <a:pt x="107846" y="3635"/>
                  </a:lnTo>
                  <a:lnTo>
                    <a:pt x="85366" y="13050"/>
                  </a:lnTo>
                  <a:lnTo>
                    <a:pt x="66796" y="34391"/>
                  </a:lnTo>
                  <a:lnTo>
                    <a:pt x="35811" y="95752"/>
                  </a:lnTo>
                  <a:lnTo>
                    <a:pt x="19839" y="152455"/>
                  </a:lnTo>
                  <a:lnTo>
                    <a:pt x="13287" y="202530"/>
                  </a:lnTo>
                  <a:lnTo>
                    <a:pt x="16935" y="247004"/>
                  </a:lnTo>
                  <a:lnTo>
                    <a:pt x="31013" y="284227"/>
                  </a:lnTo>
                  <a:lnTo>
                    <a:pt x="55592" y="311894"/>
                  </a:lnTo>
                  <a:lnTo>
                    <a:pt x="84369" y="321239"/>
                  </a:lnTo>
                  <a:lnTo>
                    <a:pt x="136870" y="328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25614" y="740287"/>
              <a:ext cx="286314" cy="356778"/>
            </a:xfrm>
            <a:custGeom>
              <a:avLst/>
              <a:gdLst/>
              <a:ahLst/>
              <a:cxnLst/>
              <a:rect l="0" t="0" r="0" b="0"/>
              <a:pathLst>
                <a:path w="286314" h="356778">
                  <a:moveTo>
                    <a:pt x="223153" y="7236"/>
                  </a:moveTo>
                  <a:lnTo>
                    <a:pt x="195596" y="0"/>
                  </a:lnTo>
                  <a:lnTo>
                    <a:pt x="136254" y="477"/>
                  </a:lnTo>
                  <a:lnTo>
                    <a:pt x="88610" y="11472"/>
                  </a:lnTo>
                  <a:lnTo>
                    <a:pt x="36180" y="36149"/>
                  </a:lnTo>
                  <a:lnTo>
                    <a:pt x="19950" y="52841"/>
                  </a:lnTo>
                  <a:lnTo>
                    <a:pt x="0" y="92154"/>
                  </a:lnTo>
                  <a:lnTo>
                    <a:pt x="1855" y="100112"/>
                  </a:lnTo>
                  <a:lnTo>
                    <a:pt x="7770" y="106588"/>
                  </a:lnTo>
                  <a:lnTo>
                    <a:pt x="38453" y="121291"/>
                  </a:lnTo>
                  <a:lnTo>
                    <a:pt x="96332" y="136740"/>
                  </a:lnTo>
                  <a:lnTo>
                    <a:pt x="148449" y="152227"/>
                  </a:lnTo>
                  <a:lnTo>
                    <a:pt x="202591" y="176603"/>
                  </a:lnTo>
                  <a:lnTo>
                    <a:pt x="252756" y="203948"/>
                  </a:lnTo>
                  <a:lnTo>
                    <a:pt x="280147" y="230467"/>
                  </a:lnTo>
                  <a:lnTo>
                    <a:pt x="284546" y="240285"/>
                  </a:lnTo>
                  <a:lnTo>
                    <a:pt x="286313" y="260552"/>
                  </a:lnTo>
                  <a:lnTo>
                    <a:pt x="280080" y="278138"/>
                  </a:lnTo>
                  <a:lnTo>
                    <a:pt x="251425" y="314081"/>
                  </a:lnTo>
                  <a:lnTo>
                    <a:pt x="216582" y="339009"/>
                  </a:lnTo>
                  <a:lnTo>
                    <a:pt x="176622" y="355623"/>
                  </a:lnTo>
                  <a:lnTo>
                    <a:pt x="123968" y="356777"/>
                  </a:lnTo>
                  <a:lnTo>
                    <a:pt x="64783" y="355091"/>
                  </a:lnTo>
                  <a:lnTo>
                    <a:pt x="44168" y="354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649632" y="1639011"/>
            <a:ext cx="3959720" cy="817490"/>
            <a:chOff x="2649632" y="1639011"/>
            <a:chExt cx="3959720" cy="817490"/>
          </a:xfrm>
        </p:grpSpPr>
        <p:sp>
          <p:nvSpPr>
            <p:cNvPr id="18" name="Freeform 17"/>
            <p:cNvSpPr/>
            <p:nvPr/>
          </p:nvSpPr>
          <p:spPr>
            <a:xfrm>
              <a:off x="2649632" y="1852189"/>
              <a:ext cx="403633" cy="414921"/>
            </a:xfrm>
            <a:custGeom>
              <a:avLst/>
              <a:gdLst/>
              <a:ahLst/>
              <a:cxnLst/>
              <a:rect l="0" t="0" r="0" b="0"/>
              <a:pathLst>
                <a:path w="403633" h="414921">
                  <a:moveTo>
                    <a:pt x="266761" y="158754"/>
                  </a:moveTo>
                  <a:lnTo>
                    <a:pt x="258428" y="104609"/>
                  </a:lnTo>
                  <a:lnTo>
                    <a:pt x="257696" y="91072"/>
                  </a:lnTo>
                  <a:lnTo>
                    <a:pt x="247525" y="66672"/>
                  </a:lnTo>
                  <a:lnTo>
                    <a:pt x="222067" y="36324"/>
                  </a:lnTo>
                  <a:lnTo>
                    <a:pt x="176435" y="5108"/>
                  </a:lnTo>
                  <a:lnTo>
                    <a:pt x="149797" y="0"/>
                  </a:lnTo>
                  <a:lnTo>
                    <a:pt x="136143" y="275"/>
                  </a:lnTo>
                  <a:lnTo>
                    <a:pt x="111613" y="9940"/>
                  </a:lnTo>
                  <a:lnTo>
                    <a:pt x="81191" y="35112"/>
                  </a:lnTo>
                  <a:lnTo>
                    <a:pt x="43842" y="85410"/>
                  </a:lnTo>
                  <a:lnTo>
                    <a:pt x="22513" y="133478"/>
                  </a:lnTo>
                  <a:lnTo>
                    <a:pt x="6048" y="184800"/>
                  </a:lnTo>
                  <a:lnTo>
                    <a:pt x="0" y="241340"/>
                  </a:lnTo>
                  <a:lnTo>
                    <a:pt x="5617" y="295138"/>
                  </a:lnTo>
                  <a:lnTo>
                    <a:pt x="13827" y="329333"/>
                  </a:lnTo>
                  <a:lnTo>
                    <a:pt x="47693" y="386294"/>
                  </a:lnTo>
                  <a:lnTo>
                    <a:pt x="57545" y="398185"/>
                  </a:lnTo>
                  <a:lnTo>
                    <a:pt x="84089" y="411397"/>
                  </a:lnTo>
                  <a:lnTo>
                    <a:pt x="99356" y="414920"/>
                  </a:lnTo>
                  <a:lnTo>
                    <a:pt x="125679" y="412595"/>
                  </a:lnTo>
                  <a:lnTo>
                    <a:pt x="147906" y="403763"/>
                  </a:lnTo>
                  <a:lnTo>
                    <a:pt x="188690" y="372285"/>
                  </a:lnTo>
                  <a:lnTo>
                    <a:pt x="223524" y="329008"/>
                  </a:lnTo>
                  <a:lnTo>
                    <a:pt x="253731" y="274804"/>
                  </a:lnTo>
                  <a:lnTo>
                    <a:pt x="272593" y="215689"/>
                  </a:lnTo>
                  <a:lnTo>
                    <a:pt x="281617" y="174323"/>
                  </a:lnTo>
                  <a:lnTo>
                    <a:pt x="281345" y="172643"/>
                  </a:lnTo>
                  <a:lnTo>
                    <a:pt x="279993" y="175032"/>
                  </a:lnTo>
                  <a:lnTo>
                    <a:pt x="289099" y="236445"/>
                  </a:lnTo>
                  <a:lnTo>
                    <a:pt x="307698" y="297842"/>
                  </a:lnTo>
                  <a:lnTo>
                    <a:pt x="340768" y="354581"/>
                  </a:lnTo>
                  <a:lnTo>
                    <a:pt x="347685" y="363005"/>
                  </a:lnTo>
                  <a:lnTo>
                    <a:pt x="367848" y="375484"/>
                  </a:lnTo>
                  <a:lnTo>
                    <a:pt x="403632" y="390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05906" y="1913871"/>
              <a:ext cx="242157" cy="332555"/>
            </a:xfrm>
            <a:custGeom>
              <a:avLst/>
              <a:gdLst/>
              <a:ahLst/>
              <a:cxnLst/>
              <a:rect l="0" t="0" r="0" b="0"/>
              <a:pathLst>
                <a:path w="242157" h="332555">
                  <a:moveTo>
                    <a:pt x="0" y="128657"/>
                  </a:moveTo>
                  <a:lnTo>
                    <a:pt x="3120" y="177588"/>
                  </a:lnTo>
                  <a:lnTo>
                    <a:pt x="14655" y="236718"/>
                  </a:lnTo>
                  <a:lnTo>
                    <a:pt x="28198" y="299524"/>
                  </a:lnTo>
                  <a:lnTo>
                    <a:pt x="35149" y="325091"/>
                  </a:lnTo>
                  <a:lnTo>
                    <a:pt x="35131" y="330973"/>
                  </a:lnTo>
                  <a:lnTo>
                    <a:pt x="32780" y="332554"/>
                  </a:lnTo>
                  <a:lnTo>
                    <a:pt x="28872" y="331269"/>
                  </a:lnTo>
                  <a:lnTo>
                    <a:pt x="26267" y="325733"/>
                  </a:lnTo>
                  <a:lnTo>
                    <a:pt x="16154" y="264718"/>
                  </a:lnTo>
                  <a:lnTo>
                    <a:pt x="12196" y="209526"/>
                  </a:lnTo>
                  <a:lnTo>
                    <a:pt x="11023" y="148719"/>
                  </a:lnTo>
                  <a:lnTo>
                    <a:pt x="16264" y="97427"/>
                  </a:lnTo>
                  <a:lnTo>
                    <a:pt x="25226" y="58182"/>
                  </a:lnTo>
                  <a:lnTo>
                    <a:pt x="46469" y="24328"/>
                  </a:lnTo>
                  <a:lnTo>
                    <a:pt x="65107" y="8979"/>
                  </a:lnTo>
                  <a:lnTo>
                    <a:pt x="74990" y="3248"/>
                  </a:lnTo>
                  <a:lnTo>
                    <a:pt x="95330" y="0"/>
                  </a:lnTo>
                  <a:lnTo>
                    <a:pt x="105668" y="772"/>
                  </a:lnTo>
                  <a:lnTo>
                    <a:pt x="123393" y="10988"/>
                  </a:lnTo>
                  <a:lnTo>
                    <a:pt x="176530" y="69367"/>
                  </a:lnTo>
                  <a:lnTo>
                    <a:pt x="212587" y="127782"/>
                  </a:lnTo>
                  <a:lnTo>
                    <a:pt x="234478" y="181184"/>
                  </a:lnTo>
                  <a:lnTo>
                    <a:pt x="242156" y="233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44783" y="1639011"/>
              <a:ext cx="261249" cy="593193"/>
            </a:xfrm>
            <a:custGeom>
              <a:avLst/>
              <a:gdLst/>
              <a:ahLst/>
              <a:cxnLst/>
              <a:rect l="0" t="0" r="0" b="0"/>
              <a:pathLst>
                <a:path w="261249" h="593193">
                  <a:moveTo>
                    <a:pt x="166491" y="445631"/>
                  </a:moveTo>
                  <a:lnTo>
                    <a:pt x="172557" y="413179"/>
                  </a:lnTo>
                  <a:lnTo>
                    <a:pt x="169967" y="392604"/>
                  </a:lnTo>
                  <a:lnTo>
                    <a:pt x="156343" y="361289"/>
                  </a:lnTo>
                  <a:lnTo>
                    <a:pt x="131899" y="335373"/>
                  </a:lnTo>
                  <a:lnTo>
                    <a:pt x="106273" y="326438"/>
                  </a:lnTo>
                  <a:lnTo>
                    <a:pt x="91251" y="324055"/>
                  </a:lnTo>
                  <a:lnTo>
                    <a:pt x="77727" y="325976"/>
                  </a:lnTo>
                  <a:lnTo>
                    <a:pt x="53341" y="337469"/>
                  </a:lnTo>
                  <a:lnTo>
                    <a:pt x="25471" y="369259"/>
                  </a:lnTo>
                  <a:lnTo>
                    <a:pt x="7984" y="408315"/>
                  </a:lnTo>
                  <a:lnTo>
                    <a:pt x="0" y="470669"/>
                  </a:lnTo>
                  <a:lnTo>
                    <a:pt x="1543" y="529259"/>
                  </a:lnTo>
                  <a:lnTo>
                    <a:pt x="7783" y="555329"/>
                  </a:lnTo>
                  <a:lnTo>
                    <a:pt x="18356" y="574714"/>
                  </a:lnTo>
                  <a:lnTo>
                    <a:pt x="37092" y="588009"/>
                  </a:lnTo>
                  <a:lnTo>
                    <a:pt x="48640" y="593192"/>
                  </a:lnTo>
                  <a:lnTo>
                    <a:pt x="73949" y="592712"/>
                  </a:lnTo>
                  <a:lnTo>
                    <a:pt x="87249" y="589309"/>
                  </a:lnTo>
                  <a:lnTo>
                    <a:pt x="108266" y="573049"/>
                  </a:lnTo>
                  <a:lnTo>
                    <a:pt x="146411" y="518893"/>
                  </a:lnTo>
                  <a:lnTo>
                    <a:pt x="178419" y="457488"/>
                  </a:lnTo>
                  <a:lnTo>
                    <a:pt x="203893" y="403692"/>
                  </a:lnTo>
                  <a:lnTo>
                    <a:pt x="222485" y="345308"/>
                  </a:lnTo>
                  <a:lnTo>
                    <a:pt x="233125" y="287874"/>
                  </a:lnTo>
                  <a:lnTo>
                    <a:pt x="237050" y="242546"/>
                  </a:lnTo>
                  <a:lnTo>
                    <a:pt x="239260" y="180347"/>
                  </a:lnTo>
                  <a:lnTo>
                    <a:pt x="239915" y="126043"/>
                  </a:lnTo>
                  <a:lnTo>
                    <a:pt x="240109" y="68618"/>
                  </a:lnTo>
                  <a:lnTo>
                    <a:pt x="234586" y="7991"/>
                  </a:lnTo>
                  <a:lnTo>
                    <a:pt x="230605" y="1793"/>
                  </a:lnTo>
                  <a:lnTo>
                    <a:pt x="225611" y="0"/>
                  </a:lnTo>
                  <a:lnTo>
                    <a:pt x="219942" y="1145"/>
                  </a:lnTo>
                  <a:lnTo>
                    <a:pt x="216164" y="7757"/>
                  </a:lnTo>
                  <a:lnTo>
                    <a:pt x="210098" y="63516"/>
                  </a:lnTo>
                  <a:lnTo>
                    <a:pt x="209048" y="124572"/>
                  </a:lnTo>
                  <a:lnTo>
                    <a:pt x="211856" y="185166"/>
                  </a:lnTo>
                  <a:lnTo>
                    <a:pt x="220097" y="242114"/>
                  </a:lnTo>
                  <a:lnTo>
                    <a:pt x="229948" y="298372"/>
                  </a:lnTo>
                  <a:lnTo>
                    <a:pt x="240275" y="346627"/>
                  </a:lnTo>
                  <a:lnTo>
                    <a:pt x="254245" y="409047"/>
                  </a:lnTo>
                  <a:lnTo>
                    <a:pt x="261248" y="466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13872" y="1758259"/>
              <a:ext cx="281797" cy="402195"/>
            </a:xfrm>
            <a:custGeom>
              <a:avLst/>
              <a:gdLst/>
              <a:ahLst/>
              <a:cxnLst/>
              <a:rect l="0" t="0" r="0" b="0"/>
              <a:pathLst>
                <a:path w="281797" h="402195">
                  <a:moveTo>
                    <a:pt x="71226" y="0"/>
                  </a:moveTo>
                  <a:lnTo>
                    <a:pt x="56654" y="54144"/>
                  </a:lnTo>
                  <a:lnTo>
                    <a:pt x="37412" y="103501"/>
                  </a:lnTo>
                  <a:lnTo>
                    <a:pt x="25982" y="153109"/>
                  </a:lnTo>
                  <a:lnTo>
                    <a:pt x="12809" y="211048"/>
                  </a:lnTo>
                  <a:lnTo>
                    <a:pt x="8294" y="262964"/>
                  </a:lnTo>
                  <a:lnTo>
                    <a:pt x="0" y="316845"/>
                  </a:lnTo>
                  <a:lnTo>
                    <a:pt x="1379" y="355143"/>
                  </a:lnTo>
                  <a:lnTo>
                    <a:pt x="3605" y="366613"/>
                  </a:lnTo>
                  <a:lnTo>
                    <a:pt x="9767" y="375430"/>
                  </a:lnTo>
                  <a:lnTo>
                    <a:pt x="29093" y="388346"/>
                  </a:lnTo>
                  <a:lnTo>
                    <a:pt x="66281" y="402194"/>
                  </a:lnTo>
                  <a:lnTo>
                    <a:pt x="120769" y="401713"/>
                  </a:lnTo>
                  <a:lnTo>
                    <a:pt x="176592" y="400405"/>
                  </a:lnTo>
                  <a:lnTo>
                    <a:pt x="232679" y="400146"/>
                  </a:lnTo>
                  <a:lnTo>
                    <a:pt x="28179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53513" y="192671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2300" y="0"/>
                  </a:lnTo>
                  <a:lnTo>
                    <a:pt x="137696" y="0"/>
                  </a:lnTo>
                  <a:lnTo>
                    <a:pt x="87592" y="3119"/>
                  </a:lnTo>
                  <a:lnTo>
                    <a:pt x="25226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79855" y="1697283"/>
              <a:ext cx="231628" cy="18863"/>
            </a:xfrm>
            <a:custGeom>
              <a:avLst/>
              <a:gdLst/>
              <a:ahLst/>
              <a:cxnLst/>
              <a:rect l="0" t="0" r="0" b="0"/>
              <a:pathLst>
                <a:path w="231628" h="18863">
                  <a:moveTo>
                    <a:pt x="231627" y="8333"/>
                  </a:moveTo>
                  <a:lnTo>
                    <a:pt x="194149" y="0"/>
                  </a:lnTo>
                  <a:lnTo>
                    <a:pt x="131547" y="3828"/>
                  </a:lnTo>
                  <a:lnTo>
                    <a:pt x="77711" y="6998"/>
                  </a:lnTo>
                  <a:lnTo>
                    <a:pt x="18682" y="16490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69326" y="17161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27630" y="1988148"/>
              <a:ext cx="394464" cy="468353"/>
            </a:xfrm>
            <a:custGeom>
              <a:avLst/>
              <a:gdLst/>
              <a:ahLst/>
              <a:cxnLst/>
              <a:rect l="0" t="0" r="0" b="0"/>
              <a:pathLst>
                <a:path w="394464" h="468353">
                  <a:moveTo>
                    <a:pt x="162836" y="159665"/>
                  </a:moveTo>
                  <a:lnTo>
                    <a:pt x="168902" y="126043"/>
                  </a:lnTo>
                  <a:lnTo>
                    <a:pt x="158277" y="66258"/>
                  </a:lnTo>
                  <a:lnTo>
                    <a:pt x="142898" y="28134"/>
                  </a:lnTo>
                  <a:lnTo>
                    <a:pt x="123949" y="10350"/>
                  </a:lnTo>
                  <a:lnTo>
                    <a:pt x="112345" y="3969"/>
                  </a:lnTo>
                  <a:lnTo>
                    <a:pt x="86973" y="0"/>
                  </a:lnTo>
                  <a:lnTo>
                    <a:pt x="61269" y="3305"/>
                  </a:lnTo>
                  <a:lnTo>
                    <a:pt x="38146" y="12573"/>
                  </a:lnTo>
                  <a:lnTo>
                    <a:pt x="19291" y="30730"/>
                  </a:lnTo>
                  <a:lnTo>
                    <a:pt x="10987" y="42123"/>
                  </a:lnTo>
                  <a:lnTo>
                    <a:pt x="1761" y="70379"/>
                  </a:lnTo>
                  <a:lnTo>
                    <a:pt x="0" y="101265"/>
                  </a:lnTo>
                  <a:lnTo>
                    <a:pt x="7016" y="130590"/>
                  </a:lnTo>
                  <a:lnTo>
                    <a:pt x="21053" y="149862"/>
                  </a:lnTo>
                  <a:lnTo>
                    <a:pt x="29710" y="156639"/>
                  </a:lnTo>
                  <a:lnTo>
                    <a:pt x="51806" y="161050"/>
                  </a:lnTo>
                  <a:lnTo>
                    <a:pt x="74885" y="157941"/>
                  </a:lnTo>
                  <a:lnTo>
                    <a:pt x="121849" y="130438"/>
                  </a:lnTo>
                  <a:lnTo>
                    <a:pt x="147052" y="110191"/>
                  </a:lnTo>
                  <a:lnTo>
                    <a:pt x="153483" y="109135"/>
                  </a:lnTo>
                  <a:lnTo>
                    <a:pt x="158941" y="111940"/>
                  </a:lnTo>
                  <a:lnTo>
                    <a:pt x="163748" y="117320"/>
                  </a:lnTo>
                  <a:lnTo>
                    <a:pt x="169091" y="135776"/>
                  </a:lnTo>
                  <a:lnTo>
                    <a:pt x="172520" y="191341"/>
                  </a:lnTo>
                  <a:lnTo>
                    <a:pt x="173114" y="247039"/>
                  </a:lnTo>
                  <a:lnTo>
                    <a:pt x="173290" y="296818"/>
                  </a:lnTo>
                  <a:lnTo>
                    <a:pt x="173342" y="352381"/>
                  </a:lnTo>
                  <a:lnTo>
                    <a:pt x="173358" y="407709"/>
                  </a:lnTo>
                  <a:lnTo>
                    <a:pt x="168467" y="468278"/>
                  </a:lnTo>
                  <a:lnTo>
                    <a:pt x="171269" y="468352"/>
                  </a:lnTo>
                  <a:lnTo>
                    <a:pt x="220487" y="408366"/>
                  </a:lnTo>
                  <a:lnTo>
                    <a:pt x="238762" y="389522"/>
                  </a:lnTo>
                  <a:lnTo>
                    <a:pt x="261701" y="378807"/>
                  </a:lnTo>
                  <a:lnTo>
                    <a:pt x="320145" y="366339"/>
                  </a:lnTo>
                  <a:lnTo>
                    <a:pt x="381441" y="360580"/>
                  </a:lnTo>
                  <a:lnTo>
                    <a:pt x="394463" y="359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65325" y="1937243"/>
              <a:ext cx="204168" cy="213787"/>
            </a:xfrm>
            <a:custGeom>
              <a:avLst/>
              <a:gdLst/>
              <a:ahLst/>
              <a:cxnLst/>
              <a:rect l="0" t="0" r="0" b="0"/>
              <a:pathLst>
                <a:path w="204168" h="213787">
                  <a:moveTo>
                    <a:pt x="14654" y="52643"/>
                  </a:moveTo>
                  <a:lnTo>
                    <a:pt x="0" y="102194"/>
                  </a:lnTo>
                  <a:lnTo>
                    <a:pt x="1083" y="141544"/>
                  </a:lnTo>
                  <a:lnTo>
                    <a:pt x="9012" y="162734"/>
                  </a:lnTo>
                  <a:lnTo>
                    <a:pt x="33167" y="195402"/>
                  </a:lnTo>
                  <a:lnTo>
                    <a:pt x="59133" y="211665"/>
                  </a:lnTo>
                  <a:lnTo>
                    <a:pt x="78876" y="213786"/>
                  </a:lnTo>
                  <a:lnTo>
                    <a:pt x="99349" y="209660"/>
                  </a:lnTo>
                  <a:lnTo>
                    <a:pt x="151586" y="181450"/>
                  </a:lnTo>
                  <a:lnTo>
                    <a:pt x="177539" y="149949"/>
                  </a:lnTo>
                  <a:lnTo>
                    <a:pt x="194457" y="116569"/>
                  </a:lnTo>
                  <a:lnTo>
                    <a:pt x="202249" y="65443"/>
                  </a:lnTo>
                  <a:lnTo>
                    <a:pt x="203788" y="19643"/>
                  </a:lnTo>
                  <a:lnTo>
                    <a:pt x="2041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58043" y="1946199"/>
              <a:ext cx="279947" cy="201615"/>
            </a:xfrm>
            <a:custGeom>
              <a:avLst/>
              <a:gdLst/>
              <a:ahLst/>
              <a:cxnLst/>
              <a:rect l="0" t="0" r="0" b="0"/>
              <a:pathLst>
                <a:path w="279947" h="201615">
                  <a:moveTo>
                    <a:pt x="132547" y="138443"/>
                  </a:moveTo>
                  <a:lnTo>
                    <a:pt x="139783" y="110887"/>
                  </a:lnTo>
                  <a:lnTo>
                    <a:pt x="139761" y="70097"/>
                  </a:lnTo>
                  <a:lnTo>
                    <a:pt x="125976" y="35914"/>
                  </a:lnTo>
                  <a:lnTo>
                    <a:pt x="113639" y="18395"/>
                  </a:lnTo>
                  <a:lnTo>
                    <a:pt x="97237" y="5930"/>
                  </a:lnTo>
                  <a:lnTo>
                    <a:pt x="87950" y="968"/>
                  </a:lnTo>
                  <a:lnTo>
                    <a:pt x="78250" y="0"/>
                  </a:lnTo>
                  <a:lnTo>
                    <a:pt x="58112" y="5163"/>
                  </a:lnTo>
                  <a:lnTo>
                    <a:pt x="40583" y="18376"/>
                  </a:lnTo>
                  <a:lnTo>
                    <a:pt x="10267" y="61044"/>
                  </a:lnTo>
                  <a:lnTo>
                    <a:pt x="0" y="106411"/>
                  </a:lnTo>
                  <a:lnTo>
                    <a:pt x="2547" y="145720"/>
                  </a:lnTo>
                  <a:lnTo>
                    <a:pt x="10819" y="165464"/>
                  </a:lnTo>
                  <a:lnTo>
                    <a:pt x="16300" y="174004"/>
                  </a:lnTo>
                  <a:lnTo>
                    <a:pt x="31749" y="186614"/>
                  </a:lnTo>
                  <a:lnTo>
                    <a:pt x="40782" y="191614"/>
                  </a:lnTo>
                  <a:lnTo>
                    <a:pt x="63297" y="194050"/>
                  </a:lnTo>
                  <a:lnTo>
                    <a:pt x="75852" y="193062"/>
                  </a:lnTo>
                  <a:lnTo>
                    <a:pt x="99161" y="182605"/>
                  </a:lnTo>
                  <a:lnTo>
                    <a:pt x="118879" y="166260"/>
                  </a:lnTo>
                  <a:lnTo>
                    <a:pt x="141069" y="127170"/>
                  </a:lnTo>
                  <a:lnTo>
                    <a:pt x="156717" y="85654"/>
                  </a:lnTo>
                  <a:lnTo>
                    <a:pt x="161529" y="83363"/>
                  </a:lnTo>
                  <a:lnTo>
                    <a:pt x="167076" y="86515"/>
                  </a:lnTo>
                  <a:lnTo>
                    <a:pt x="178309" y="102496"/>
                  </a:lnTo>
                  <a:lnTo>
                    <a:pt x="204373" y="164284"/>
                  </a:lnTo>
                  <a:lnTo>
                    <a:pt x="224279" y="194323"/>
                  </a:lnTo>
                  <a:lnTo>
                    <a:pt x="232306" y="199093"/>
                  </a:lnTo>
                  <a:lnTo>
                    <a:pt x="279946" y="201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48252" y="1652974"/>
              <a:ext cx="16080" cy="473783"/>
            </a:xfrm>
            <a:custGeom>
              <a:avLst/>
              <a:gdLst/>
              <a:ahLst/>
              <a:cxnLst/>
              <a:rect l="0" t="0" r="0" b="0"/>
              <a:pathLst>
                <a:path w="16080" h="473783">
                  <a:moveTo>
                    <a:pt x="16079" y="0"/>
                  </a:moveTo>
                  <a:lnTo>
                    <a:pt x="7746" y="37478"/>
                  </a:lnTo>
                  <a:lnTo>
                    <a:pt x="6201" y="84804"/>
                  </a:lnTo>
                  <a:lnTo>
                    <a:pt x="5743" y="141330"/>
                  </a:lnTo>
                  <a:lnTo>
                    <a:pt x="0" y="202352"/>
                  </a:lnTo>
                  <a:lnTo>
                    <a:pt x="4011" y="265249"/>
                  </a:lnTo>
                  <a:lnTo>
                    <a:pt x="5095" y="312169"/>
                  </a:lnTo>
                  <a:lnTo>
                    <a:pt x="5416" y="367405"/>
                  </a:lnTo>
                  <a:lnTo>
                    <a:pt x="5511" y="417696"/>
                  </a:lnTo>
                  <a:lnTo>
                    <a:pt x="5551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53761" y="1875536"/>
              <a:ext cx="347442" cy="9066"/>
            </a:xfrm>
            <a:custGeom>
              <a:avLst/>
              <a:gdLst/>
              <a:ahLst/>
              <a:cxnLst/>
              <a:rect l="0" t="0" r="0" b="0"/>
              <a:pathLst>
                <a:path w="347442" h="9066">
                  <a:moveTo>
                    <a:pt x="347441" y="9065"/>
                  </a:moveTo>
                  <a:lnTo>
                    <a:pt x="298510" y="9065"/>
                  </a:lnTo>
                  <a:lnTo>
                    <a:pt x="244969" y="3475"/>
                  </a:lnTo>
                  <a:lnTo>
                    <a:pt x="189047" y="0"/>
                  </a:lnTo>
                  <a:lnTo>
                    <a:pt x="126204" y="4559"/>
                  </a:lnTo>
                  <a:lnTo>
                    <a:pt x="63130" y="773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43316" y="195830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4939" y="58617"/>
                  </a:lnTo>
                  <a:lnTo>
                    <a:pt x="65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95958" y="1831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55966" y="1937243"/>
              <a:ext cx="154294" cy="194844"/>
            </a:xfrm>
            <a:custGeom>
              <a:avLst/>
              <a:gdLst/>
              <a:ahLst/>
              <a:cxnLst/>
              <a:rect l="0" t="0" r="0" b="0"/>
              <a:pathLst>
                <a:path w="154294" h="194844">
                  <a:moveTo>
                    <a:pt x="87391" y="31586"/>
                  </a:moveTo>
                  <a:lnTo>
                    <a:pt x="70623" y="37175"/>
                  </a:lnTo>
                  <a:lnTo>
                    <a:pt x="43429" y="57418"/>
                  </a:lnTo>
                  <a:lnTo>
                    <a:pt x="12373" y="95700"/>
                  </a:lnTo>
                  <a:lnTo>
                    <a:pt x="2187" y="116233"/>
                  </a:lnTo>
                  <a:lnTo>
                    <a:pt x="0" y="140176"/>
                  </a:lnTo>
                  <a:lnTo>
                    <a:pt x="1054" y="153112"/>
                  </a:lnTo>
                  <a:lnTo>
                    <a:pt x="11584" y="173725"/>
                  </a:lnTo>
                  <a:lnTo>
                    <a:pt x="19306" y="182497"/>
                  </a:lnTo>
                  <a:lnTo>
                    <a:pt x="40364" y="192244"/>
                  </a:lnTo>
                  <a:lnTo>
                    <a:pt x="52530" y="194843"/>
                  </a:lnTo>
                  <a:lnTo>
                    <a:pt x="75407" y="191492"/>
                  </a:lnTo>
                  <a:lnTo>
                    <a:pt x="86421" y="187323"/>
                  </a:lnTo>
                  <a:lnTo>
                    <a:pt x="118689" y="159098"/>
                  </a:lnTo>
                  <a:lnTo>
                    <a:pt x="139299" y="126689"/>
                  </a:lnTo>
                  <a:lnTo>
                    <a:pt x="152814" y="89270"/>
                  </a:lnTo>
                  <a:lnTo>
                    <a:pt x="154293" y="65412"/>
                  </a:lnTo>
                  <a:lnTo>
                    <a:pt x="149881" y="44280"/>
                  </a:lnTo>
                  <a:lnTo>
                    <a:pt x="140121" y="27089"/>
                  </a:lnTo>
                  <a:lnTo>
                    <a:pt x="124865" y="14769"/>
                  </a:lnTo>
                  <a:lnTo>
                    <a:pt x="102784" y="4376"/>
                  </a:lnTo>
                  <a:lnTo>
                    <a:pt x="873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17056" y="1924514"/>
              <a:ext cx="210571" cy="212772"/>
            </a:xfrm>
            <a:custGeom>
              <a:avLst/>
              <a:gdLst/>
              <a:ahLst/>
              <a:cxnLst/>
              <a:rect l="0" t="0" r="0" b="0"/>
              <a:pathLst>
                <a:path w="210571" h="212772">
                  <a:moveTo>
                    <a:pt x="0" y="33786"/>
                  </a:moveTo>
                  <a:lnTo>
                    <a:pt x="59593" y="83284"/>
                  </a:lnTo>
                  <a:lnTo>
                    <a:pt x="67430" y="103358"/>
                  </a:lnTo>
                  <a:lnTo>
                    <a:pt x="69744" y="126708"/>
                  </a:lnTo>
                  <a:lnTo>
                    <a:pt x="66873" y="148785"/>
                  </a:lnTo>
                  <a:lnTo>
                    <a:pt x="65639" y="150226"/>
                  </a:lnTo>
                  <a:lnTo>
                    <a:pt x="64268" y="136230"/>
                  </a:lnTo>
                  <a:lnTo>
                    <a:pt x="74768" y="74601"/>
                  </a:lnTo>
                  <a:lnTo>
                    <a:pt x="87664" y="36521"/>
                  </a:lnTo>
                  <a:lnTo>
                    <a:pt x="93538" y="25081"/>
                  </a:lnTo>
                  <a:lnTo>
                    <a:pt x="109423" y="9250"/>
                  </a:lnTo>
                  <a:lnTo>
                    <a:pt x="118572" y="3391"/>
                  </a:lnTo>
                  <a:lnTo>
                    <a:pt x="138097" y="0"/>
                  </a:lnTo>
                  <a:lnTo>
                    <a:pt x="148217" y="733"/>
                  </a:lnTo>
                  <a:lnTo>
                    <a:pt x="165700" y="10907"/>
                  </a:lnTo>
                  <a:lnTo>
                    <a:pt x="180099" y="27127"/>
                  </a:lnTo>
                  <a:lnTo>
                    <a:pt x="198875" y="69255"/>
                  </a:lnTo>
                  <a:lnTo>
                    <a:pt x="208261" y="122291"/>
                  </a:lnTo>
                  <a:lnTo>
                    <a:pt x="210267" y="185576"/>
                  </a:lnTo>
                  <a:lnTo>
                    <a:pt x="210570" y="212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01326" y="1901094"/>
              <a:ext cx="208026" cy="250680"/>
            </a:xfrm>
            <a:custGeom>
              <a:avLst/>
              <a:gdLst/>
              <a:ahLst/>
              <a:cxnLst/>
              <a:rect l="0" t="0" r="0" b="0"/>
              <a:pathLst>
                <a:path w="208026" h="250680">
                  <a:moveTo>
                    <a:pt x="189513" y="15092"/>
                  </a:moveTo>
                  <a:lnTo>
                    <a:pt x="145550" y="438"/>
                  </a:lnTo>
                  <a:lnTo>
                    <a:pt x="125520" y="0"/>
                  </a:lnTo>
                  <a:lnTo>
                    <a:pt x="84066" y="9251"/>
                  </a:lnTo>
                  <a:lnTo>
                    <a:pt x="58183" y="24540"/>
                  </a:lnTo>
                  <a:lnTo>
                    <a:pt x="52827" y="33089"/>
                  </a:lnTo>
                  <a:lnTo>
                    <a:pt x="46875" y="55066"/>
                  </a:lnTo>
                  <a:lnTo>
                    <a:pt x="48798" y="65138"/>
                  </a:lnTo>
                  <a:lnTo>
                    <a:pt x="60292" y="82568"/>
                  </a:lnTo>
                  <a:lnTo>
                    <a:pt x="116485" y="118093"/>
                  </a:lnTo>
                  <a:lnTo>
                    <a:pt x="179044" y="150024"/>
                  </a:lnTo>
                  <a:lnTo>
                    <a:pt x="204997" y="169976"/>
                  </a:lnTo>
                  <a:lnTo>
                    <a:pt x="208025" y="178009"/>
                  </a:lnTo>
                  <a:lnTo>
                    <a:pt x="207704" y="186874"/>
                  </a:lnTo>
                  <a:lnTo>
                    <a:pt x="201108" y="204914"/>
                  </a:lnTo>
                  <a:lnTo>
                    <a:pt x="190377" y="220730"/>
                  </a:lnTo>
                  <a:lnTo>
                    <a:pt x="174689" y="232439"/>
                  </a:lnTo>
                  <a:lnTo>
                    <a:pt x="136022" y="249487"/>
                  </a:lnTo>
                  <a:lnTo>
                    <a:pt x="112316" y="250679"/>
                  </a:lnTo>
                  <a:lnTo>
                    <a:pt x="58970" y="241912"/>
                  </a:lnTo>
                  <a:lnTo>
                    <a:pt x="0" y="225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538460" y="273740"/>
            <a:ext cx="8137023" cy="935056"/>
            <a:chOff x="538460" y="273740"/>
            <a:chExt cx="8137023" cy="935056"/>
          </a:xfrm>
        </p:grpSpPr>
        <p:sp>
          <p:nvSpPr>
            <p:cNvPr id="2" name="Freeform 1"/>
            <p:cNvSpPr/>
            <p:nvPr/>
          </p:nvSpPr>
          <p:spPr>
            <a:xfrm>
              <a:off x="684352" y="930970"/>
              <a:ext cx="94757" cy="6067"/>
            </a:xfrm>
            <a:custGeom>
              <a:avLst/>
              <a:gdLst/>
              <a:ahLst/>
              <a:cxnLst/>
              <a:rect l="0" t="0" r="0" b="0"/>
              <a:pathLst>
                <a:path w="94757" h="6067">
                  <a:moveTo>
                    <a:pt x="0" y="6066"/>
                  </a:moveTo>
                  <a:lnTo>
                    <a:pt x="34792" y="0"/>
                  </a:lnTo>
                  <a:lnTo>
                    <a:pt x="94756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8460" y="284269"/>
              <a:ext cx="314349" cy="642239"/>
            </a:xfrm>
            <a:custGeom>
              <a:avLst/>
              <a:gdLst/>
              <a:ahLst/>
              <a:cxnLst/>
              <a:rect l="0" t="0" r="0" b="0"/>
              <a:pathLst>
                <a:path w="314349" h="642239">
                  <a:moveTo>
                    <a:pt x="51135" y="0"/>
                  </a:moveTo>
                  <a:lnTo>
                    <a:pt x="35494" y="17981"/>
                  </a:lnTo>
                  <a:lnTo>
                    <a:pt x="27416" y="34898"/>
                  </a:lnTo>
                  <a:lnTo>
                    <a:pt x="19934" y="88825"/>
                  </a:lnTo>
                  <a:lnTo>
                    <a:pt x="11524" y="141938"/>
                  </a:lnTo>
                  <a:lnTo>
                    <a:pt x="9763" y="194134"/>
                  </a:lnTo>
                  <a:lnTo>
                    <a:pt x="6122" y="257173"/>
                  </a:lnTo>
                  <a:lnTo>
                    <a:pt x="1883" y="302642"/>
                  </a:lnTo>
                  <a:lnTo>
                    <a:pt x="0" y="346247"/>
                  </a:lnTo>
                  <a:lnTo>
                    <a:pt x="2282" y="389024"/>
                  </a:lnTo>
                  <a:lnTo>
                    <a:pt x="6026" y="431433"/>
                  </a:lnTo>
                  <a:lnTo>
                    <a:pt x="8134" y="492430"/>
                  </a:lnTo>
                  <a:lnTo>
                    <a:pt x="8758" y="542348"/>
                  </a:lnTo>
                  <a:lnTo>
                    <a:pt x="5850" y="604786"/>
                  </a:lnTo>
                  <a:lnTo>
                    <a:pt x="3398" y="617270"/>
                  </a:lnTo>
                  <a:lnTo>
                    <a:pt x="5272" y="624423"/>
                  </a:lnTo>
                  <a:lnTo>
                    <a:pt x="10031" y="628022"/>
                  </a:lnTo>
                  <a:lnTo>
                    <a:pt x="16714" y="629251"/>
                  </a:lnTo>
                  <a:lnTo>
                    <a:pt x="78457" y="616840"/>
                  </a:lnTo>
                  <a:lnTo>
                    <a:pt x="133568" y="611875"/>
                  </a:lnTo>
                  <a:lnTo>
                    <a:pt x="196447" y="614014"/>
                  </a:lnTo>
                  <a:lnTo>
                    <a:pt x="254274" y="625355"/>
                  </a:lnTo>
                  <a:lnTo>
                    <a:pt x="314348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79067" y="600124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6054" y="17958"/>
                  </a:lnTo>
                  <a:lnTo>
                    <a:pt x="111526" y="28547"/>
                  </a:lnTo>
                  <a:lnTo>
                    <a:pt x="50366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52766" y="273740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45868" y="11453"/>
                  </a:lnTo>
                  <a:lnTo>
                    <a:pt x="194902" y="18212"/>
                  </a:lnTo>
                  <a:lnTo>
                    <a:pt x="131566" y="26085"/>
                  </a:lnTo>
                  <a:lnTo>
                    <a:pt x="79537" y="29956"/>
                  </a:lnTo>
                  <a:lnTo>
                    <a:pt x="18923" y="397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6123" y="723353"/>
              <a:ext cx="360997" cy="485443"/>
            </a:xfrm>
            <a:custGeom>
              <a:avLst/>
              <a:gdLst/>
              <a:ahLst/>
              <a:cxnLst/>
              <a:rect l="0" t="0" r="0" b="0"/>
              <a:pathLst>
                <a:path w="360997" h="485443">
                  <a:moveTo>
                    <a:pt x="171483" y="118926"/>
                  </a:moveTo>
                  <a:lnTo>
                    <a:pt x="177072" y="102159"/>
                  </a:lnTo>
                  <a:lnTo>
                    <a:pt x="176696" y="84568"/>
                  </a:lnTo>
                  <a:lnTo>
                    <a:pt x="166923" y="44679"/>
                  </a:lnTo>
                  <a:lnTo>
                    <a:pt x="151544" y="19068"/>
                  </a:lnTo>
                  <a:lnTo>
                    <a:pt x="132596" y="7085"/>
                  </a:lnTo>
                  <a:lnTo>
                    <a:pt x="120991" y="2251"/>
                  </a:lnTo>
                  <a:lnTo>
                    <a:pt x="95620" y="0"/>
                  </a:lnTo>
                  <a:lnTo>
                    <a:pt x="82303" y="1038"/>
                  </a:lnTo>
                  <a:lnTo>
                    <a:pt x="58148" y="11549"/>
                  </a:lnTo>
                  <a:lnTo>
                    <a:pt x="27938" y="37198"/>
                  </a:lnTo>
                  <a:lnTo>
                    <a:pt x="12928" y="58036"/>
                  </a:lnTo>
                  <a:lnTo>
                    <a:pt x="2358" y="82895"/>
                  </a:lnTo>
                  <a:lnTo>
                    <a:pt x="0" y="109542"/>
                  </a:lnTo>
                  <a:lnTo>
                    <a:pt x="8018" y="159187"/>
                  </a:lnTo>
                  <a:lnTo>
                    <a:pt x="23093" y="186487"/>
                  </a:lnTo>
                  <a:lnTo>
                    <a:pt x="38851" y="198866"/>
                  </a:lnTo>
                  <a:lnTo>
                    <a:pt x="47967" y="203805"/>
                  </a:lnTo>
                  <a:lnTo>
                    <a:pt x="67454" y="206173"/>
                  </a:lnTo>
                  <a:lnTo>
                    <a:pt x="77564" y="205167"/>
                  </a:lnTo>
                  <a:lnTo>
                    <a:pt x="95036" y="194690"/>
                  </a:lnTo>
                  <a:lnTo>
                    <a:pt x="109430" y="178335"/>
                  </a:lnTo>
                  <a:lnTo>
                    <a:pt x="143280" y="128959"/>
                  </a:lnTo>
                  <a:lnTo>
                    <a:pt x="151511" y="125615"/>
                  </a:lnTo>
                  <a:lnTo>
                    <a:pt x="159338" y="126895"/>
                  </a:lnTo>
                  <a:lnTo>
                    <a:pt x="166896" y="131258"/>
                  </a:lnTo>
                  <a:lnTo>
                    <a:pt x="170764" y="137676"/>
                  </a:lnTo>
                  <a:lnTo>
                    <a:pt x="178809" y="195687"/>
                  </a:lnTo>
                  <a:lnTo>
                    <a:pt x="181063" y="242406"/>
                  </a:lnTo>
                  <a:lnTo>
                    <a:pt x="181730" y="299012"/>
                  </a:lnTo>
                  <a:lnTo>
                    <a:pt x="180758" y="351010"/>
                  </a:lnTo>
                  <a:lnTo>
                    <a:pt x="173662" y="410565"/>
                  </a:lnTo>
                  <a:lnTo>
                    <a:pt x="175248" y="462311"/>
                  </a:lnTo>
                  <a:lnTo>
                    <a:pt x="177502" y="477701"/>
                  </a:lnTo>
                  <a:lnTo>
                    <a:pt x="181345" y="484451"/>
                  </a:lnTo>
                  <a:lnTo>
                    <a:pt x="186246" y="485442"/>
                  </a:lnTo>
                  <a:lnTo>
                    <a:pt x="191854" y="482593"/>
                  </a:lnTo>
                  <a:lnTo>
                    <a:pt x="201203" y="470069"/>
                  </a:lnTo>
                  <a:lnTo>
                    <a:pt x="229946" y="423354"/>
                  </a:lnTo>
                  <a:lnTo>
                    <a:pt x="257435" y="394741"/>
                  </a:lnTo>
                  <a:lnTo>
                    <a:pt x="319033" y="358154"/>
                  </a:lnTo>
                  <a:lnTo>
                    <a:pt x="360996" y="340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54192" y="747523"/>
              <a:ext cx="167156" cy="210557"/>
            </a:xfrm>
            <a:custGeom>
              <a:avLst/>
              <a:gdLst/>
              <a:ahLst/>
              <a:cxnLst/>
              <a:rect l="0" t="0" r="0" b="0"/>
              <a:pathLst>
                <a:path w="167156" h="210557">
                  <a:moveTo>
                    <a:pt x="19756" y="0"/>
                  </a:moveTo>
                  <a:lnTo>
                    <a:pt x="5284" y="33622"/>
                  </a:lnTo>
                  <a:lnTo>
                    <a:pt x="0" y="85323"/>
                  </a:lnTo>
                  <a:lnTo>
                    <a:pt x="1617" y="112791"/>
                  </a:lnTo>
                  <a:lnTo>
                    <a:pt x="18599" y="165432"/>
                  </a:lnTo>
                  <a:lnTo>
                    <a:pt x="28600" y="186999"/>
                  </a:lnTo>
                  <a:lnTo>
                    <a:pt x="44744" y="204383"/>
                  </a:lnTo>
                  <a:lnTo>
                    <a:pt x="55132" y="208785"/>
                  </a:lnTo>
                  <a:lnTo>
                    <a:pt x="79152" y="210556"/>
                  </a:lnTo>
                  <a:lnTo>
                    <a:pt x="113394" y="199388"/>
                  </a:lnTo>
                  <a:lnTo>
                    <a:pt x="128833" y="181423"/>
                  </a:lnTo>
                  <a:lnTo>
                    <a:pt x="148277" y="126174"/>
                  </a:lnTo>
                  <a:lnTo>
                    <a:pt x="162213" y="67340"/>
                  </a:lnTo>
                  <a:lnTo>
                    <a:pt x="166179" y="20017"/>
                  </a:lnTo>
                  <a:lnTo>
                    <a:pt x="167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3373" y="739897"/>
              <a:ext cx="267001" cy="228903"/>
            </a:xfrm>
            <a:custGeom>
              <a:avLst/>
              <a:gdLst/>
              <a:ahLst/>
              <a:cxnLst/>
              <a:rect l="0" t="0" r="0" b="0"/>
              <a:pathLst>
                <a:path w="267001" h="228903">
                  <a:moveTo>
                    <a:pt x="140658" y="133968"/>
                  </a:moveTo>
                  <a:lnTo>
                    <a:pt x="148991" y="96490"/>
                  </a:lnTo>
                  <a:lnTo>
                    <a:pt x="147416" y="61642"/>
                  </a:lnTo>
                  <a:lnTo>
                    <a:pt x="141322" y="40992"/>
                  </a:lnTo>
                  <a:lnTo>
                    <a:pt x="130814" y="24015"/>
                  </a:lnTo>
                  <a:lnTo>
                    <a:pt x="115226" y="11790"/>
                  </a:lnTo>
                  <a:lnTo>
                    <a:pt x="95429" y="3628"/>
                  </a:lnTo>
                  <a:lnTo>
                    <a:pt x="71033" y="0"/>
                  </a:lnTo>
                  <a:lnTo>
                    <a:pt x="47712" y="4626"/>
                  </a:lnTo>
                  <a:lnTo>
                    <a:pt x="36580" y="9136"/>
                  </a:lnTo>
                  <a:lnTo>
                    <a:pt x="27989" y="16821"/>
                  </a:lnTo>
                  <a:lnTo>
                    <a:pt x="10308" y="49995"/>
                  </a:lnTo>
                  <a:lnTo>
                    <a:pt x="0" y="89460"/>
                  </a:lnTo>
                  <a:lnTo>
                    <a:pt x="2693" y="144717"/>
                  </a:lnTo>
                  <a:lnTo>
                    <a:pt x="5640" y="170331"/>
                  </a:lnTo>
                  <a:lnTo>
                    <a:pt x="14749" y="189513"/>
                  </a:lnTo>
                  <a:lnTo>
                    <a:pt x="38621" y="213467"/>
                  </a:lnTo>
                  <a:lnTo>
                    <a:pt x="49236" y="217383"/>
                  </a:lnTo>
                  <a:lnTo>
                    <a:pt x="73510" y="218614"/>
                  </a:lnTo>
                  <a:lnTo>
                    <a:pt x="84194" y="214965"/>
                  </a:lnTo>
                  <a:lnTo>
                    <a:pt x="102305" y="201552"/>
                  </a:lnTo>
                  <a:lnTo>
                    <a:pt x="120065" y="174270"/>
                  </a:lnTo>
                  <a:lnTo>
                    <a:pt x="132736" y="143959"/>
                  </a:lnTo>
                  <a:lnTo>
                    <a:pt x="135377" y="141799"/>
                  </a:lnTo>
                  <a:lnTo>
                    <a:pt x="137137" y="145038"/>
                  </a:lnTo>
                  <a:lnTo>
                    <a:pt x="138311" y="151876"/>
                  </a:lnTo>
                  <a:lnTo>
                    <a:pt x="145853" y="165714"/>
                  </a:lnTo>
                  <a:lnTo>
                    <a:pt x="186012" y="213971"/>
                  </a:lnTo>
                  <a:lnTo>
                    <a:pt x="210338" y="227236"/>
                  </a:lnTo>
                  <a:lnTo>
                    <a:pt x="222206" y="228902"/>
                  </a:lnTo>
                  <a:lnTo>
                    <a:pt x="267000" y="218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10901" y="410611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9065" y="160786"/>
                  </a:lnTo>
                  <a:lnTo>
                    <a:pt x="10239" y="217460"/>
                  </a:lnTo>
                  <a:lnTo>
                    <a:pt x="13591" y="273715"/>
                  </a:lnTo>
                  <a:lnTo>
                    <a:pt x="19582" y="329888"/>
                  </a:lnTo>
                  <a:lnTo>
                    <a:pt x="20620" y="383184"/>
                  </a:lnTo>
                  <a:lnTo>
                    <a:pt x="20928" y="437840"/>
                  </a:lnTo>
                  <a:lnTo>
                    <a:pt x="21031" y="495625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63502" y="621181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41770" y="14654"/>
                  </a:lnTo>
                  <a:lnTo>
                    <a:pt x="184324" y="28198"/>
                  </a:lnTo>
                  <a:lnTo>
                    <a:pt x="123584" y="42138"/>
                  </a:lnTo>
                  <a:lnTo>
                    <a:pt x="61197" y="56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0943" y="77910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4268" y="62281"/>
                  </a:lnTo>
                  <a:lnTo>
                    <a:pt x="843" y="11633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79357" y="5895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34121" y="762991"/>
              <a:ext cx="133219" cy="144475"/>
            </a:xfrm>
            <a:custGeom>
              <a:avLst/>
              <a:gdLst/>
              <a:ahLst/>
              <a:cxnLst/>
              <a:rect l="0" t="0" r="0" b="0"/>
              <a:pathLst>
                <a:path w="133219" h="144475">
                  <a:moveTo>
                    <a:pt x="87392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9" y="18616"/>
                  </a:lnTo>
                  <a:lnTo>
                    <a:pt x="12374" y="32436"/>
                  </a:lnTo>
                  <a:lnTo>
                    <a:pt x="2188" y="50276"/>
                  </a:lnTo>
                  <a:lnTo>
                    <a:pt x="0" y="69904"/>
                  </a:lnTo>
                  <a:lnTo>
                    <a:pt x="4097" y="89155"/>
                  </a:lnTo>
                  <a:lnTo>
                    <a:pt x="25791" y="120578"/>
                  </a:lnTo>
                  <a:lnTo>
                    <a:pt x="32287" y="127872"/>
                  </a:lnTo>
                  <a:lnTo>
                    <a:pt x="63785" y="143726"/>
                  </a:lnTo>
                  <a:lnTo>
                    <a:pt x="75163" y="144474"/>
                  </a:lnTo>
                  <a:lnTo>
                    <a:pt x="97165" y="139065"/>
                  </a:lnTo>
                  <a:lnTo>
                    <a:pt x="112402" y="125743"/>
                  </a:lnTo>
                  <a:lnTo>
                    <a:pt x="131716" y="88595"/>
                  </a:lnTo>
                  <a:lnTo>
                    <a:pt x="133218" y="68217"/>
                  </a:lnTo>
                  <a:lnTo>
                    <a:pt x="131980" y="57869"/>
                  </a:lnTo>
                  <a:lnTo>
                    <a:pt x="124366" y="43253"/>
                  </a:lnTo>
                  <a:lnTo>
                    <a:pt x="108449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26797" y="703115"/>
              <a:ext cx="178986" cy="254979"/>
            </a:xfrm>
            <a:custGeom>
              <a:avLst/>
              <a:gdLst/>
              <a:ahLst/>
              <a:cxnLst/>
              <a:rect l="0" t="0" r="0" b="0"/>
              <a:pathLst>
                <a:path w="178986" h="254979">
                  <a:moveTo>
                    <a:pt x="0" y="65465"/>
                  </a:moveTo>
                  <a:lnTo>
                    <a:pt x="23719" y="124082"/>
                  </a:lnTo>
                  <a:lnTo>
                    <a:pt x="37268" y="178256"/>
                  </a:lnTo>
                  <a:lnTo>
                    <a:pt x="39960" y="206061"/>
                  </a:lnTo>
                  <a:lnTo>
                    <a:pt x="38339" y="213008"/>
                  </a:lnTo>
                  <a:lnTo>
                    <a:pt x="34918" y="215300"/>
                  </a:lnTo>
                  <a:lnTo>
                    <a:pt x="30298" y="214488"/>
                  </a:lnTo>
                  <a:lnTo>
                    <a:pt x="27218" y="209267"/>
                  </a:lnTo>
                  <a:lnTo>
                    <a:pt x="16279" y="148800"/>
                  </a:lnTo>
                  <a:lnTo>
                    <a:pt x="6644" y="99256"/>
                  </a:lnTo>
                  <a:lnTo>
                    <a:pt x="7558" y="58709"/>
                  </a:lnTo>
                  <a:lnTo>
                    <a:pt x="20827" y="24469"/>
                  </a:lnTo>
                  <a:lnTo>
                    <a:pt x="36163" y="9030"/>
                  </a:lnTo>
                  <a:lnTo>
                    <a:pt x="45166" y="3275"/>
                  </a:lnTo>
                  <a:lnTo>
                    <a:pt x="64527" y="0"/>
                  </a:lnTo>
                  <a:lnTo>
                    <a:pt x="105553" y="7430"/>
                  </a:lnTo>
                  <a:lnTo>
                    <a:pt x="123342" y="22904"/>
                  </a:lnTo>
                  <a:lnTo>
                    <a:pt x="137877" y="46549"/>
                  </a:lnTo>
                  <a:lnTo>
                    <a:pt x="156740" y="109388"/>
                  </a:lnTo>
                  <a:lnTo>
                    <a:pt x="171731" y="172537"/>
                  </a:lnTo>
                  <a:lnTo>
                    <a:pt x="178030" y="234864"/>
                  </a:lnTo>
                  <a:lnTo>
                    <a:pt x="178985" y="254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94880" y="1031809"/>
              <a:ext cx="1842488" cy="42098"/>
            </a:xfrm>
            <a:custGeom>
              <a:avLst/>
              <a:gdLst/>
              <a:ahLst/>
              <a:cxnLst/>
              <a:rect l="0" t="0" r="0" b="0"/>
              <a:pathLst>
                <a:path w="1842488" h="42098">
                  <a:moveTo>
                    <a:pt x="1842487" y="10512"/>
                  </a:moveTo>
                  <a:lnTo>
                    <a:pt x="1780395" y="4923"/>
                  </a:lnTo>
                  <a:lnTo>
                    <a:pt x="1718265" y="959"/>
                  </a:lnTo>
                  <a:lnTo>
                    <a:pt x="1675753" y="417"/>
                  </a:lnTo>
                  <a:lnTo>
                    <a:pt x="1629563" y="176"/>
                  </a:lnTo>
                  <a:lnTo>
                    <a:pt x="1566879" y="40"/>
                  </a:lnTo>
                  <a:lnTo>
                    <a:pt x="1509312" y="0"/>
                  </a:lnTo>
                  <a:lnTo>
                    <a:pt x="1449751" y="3108"/>
                  </a:lnTo>
                  <a:lnTo>
                    <a:pt x="1399348" y="8318"/>
                  </a:lnTo>
                  <a:lnTo>
                    <a:pt x="1350488" y="9862"/>
                  </a:lnTo>
                  <a:lnTo>
                    <a:pt x="1303256" y="10319"/>
                  </a:lnTo>
                  <a:lnTo>
                    <a:pt x="1249097" y="10455"/>
                  </a:lnTo>
                  <a:lnTo>
                    <a:pt x="1191716" y="10495"/>
                  </a:lnTo>
                  <a:lnTo>
                    <a:pt x="1134550" y="10507"/>
                  </a:lnTo>
                  <a:lnTo>
                    <a:pt x="1073158" y="10510"/>
                  </a:lnTo>
                  <a:lnTo>
                    <a:pt x="1010514" y="10511"/>
                  </a:lnTo>
                  <a:lnTo>
                    <a:pt x="950619" y="10512"/>
                  </a:lnTo>
                  <a:lnTo>
                    <a:pt x="892708" y="13631"/>
                  </a:lnTo>
                  <a:lnTo>
                    <a:pt x="831096" y="18845"/>
                  </a:lnTo>
                  <a:lnTo>
                    <a:pt x="768386" y="20390"/>
                  </a:lnTo>
                  <a:lnTo>
                    <a:pt x="705352" y="20848"/>
                  </a:lnTo>
                  <a:lnTo>
                    <a:pt x="642222" y="20983"/>
                  </a:lnTo>
                  <a:lnTo>
                    <a:pt x="598947" y="21015"/>
                  </a:lnTo>
                  <a:lnTo>
                    <a:pt x="552418" y="21029"/>
                  </a:lnTo>
                  <a:lnTo>
                    <a:pt x="504442" y="24155"/>
                  </a:lnTo>
                  <a:lnTo>
                    <a:pt x="455824" y="28274"/>
                  </a:lnTo>
                  <a:lnTo>
                    <a:pt x="406919" y="30104"/>
                  </a:lnTo>
                  <a:lnTo>
                    <a:pt x="357888" y="30918"/>
                  </a:lnTo>
                  <a:lnTo>
                    <a:pt x="308800" y="31280"/>
                  </a:lnTo>
                  <a:lnTo>
                    <a:pt x="259687" y="31440"/>
                  </a:lnTo>
                  <a:lnTo>
                    <a:pt x="213683" y="31512"/>
                  </a:lnTo>
                  <a:lnTo>
                    <a:pt x="169840" y="31543"/>
                  </a:lnTo>
                  <a:lnTo>
                    <a:pt x="106865" y="31561"/>
                  </a:lnTo>
                  <a:lnTo>
                    <a:pt x="52981" y="32736"/>
                  </a:lnTo>
                  <a:lnTo>
                    <a:pt x="0" y="42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58466" y="74752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95378" y="408452"/>
              <a:ext cx="252685" cy="591756"/>
            </a:xfrm>
            <a:custGeom>
              <a:avLst/>
              <a:gdLst/>
              <a:ahLst/>
              <a:cxnLst/>
              <a:rect l="0" t="0" r="0" b="0"/>
              <a:pathLst>
                <a:path w="252685" h="591756">
                  <a:moveTo>
                    <a:pt x="0" y="581226"/>
                  </a:moveTo>
                  <a:lnTo>
                    <a:pt x="14654" y="522610"/>
                  </a:lnTo>
                  <a:lnTo>
                    <a:pt x="19792" y="460030"/>
                  </a:lnTo>
                  <a:lnTo>
                    <a:pt x="23926" y="397582"/>
                  </a:lnTo>
                  <a:lnTo>
                    <a:pt x="37812" y="336334"/>
                  </a:lnTo>
                  <a:lnTo>
                    <a:pt x="42009" y="286007"/>
                  </a:lnTo>
                  <a:lnTo>
                    <a:pt x="53315" y="232663"/>
                  </a:lnTo>
                  <a:lnTo>
                    <a:pt x="60250" y="185100"/>
                  </a:lnTo>
                  <a:lnTo>
                    <a:pt x="68183" y="122913"/>
                  </a:lnTo>
                  <a:lnTo>
                    <a:pt x="81015" y="68429"/>
                  </a:lnTo>
                  <a:lnTo>
                    <a:pt x="97934" y="15726"/>
                  </a:lnTo>
                  <a:lnTo>
                    <a:pt x="103894" y="4185"/>
                  </a:lnTo>
                  <a:lnTo>
                    <a:pt x="109037" y="0"/>
                  </a:lnTo>
                  <a:lnTo>
                    <a:pt x="113636" y="720"/>
                  </a:lnTo>
                  <a:lnTo>
                    <a:pt x="117871" y="4709"/>
                  </a:lnTo>
                  <a:lnTo>
                    <a:pt x="136679" y="57448"/>
                  </a:lnTo>
                  <a:lnTo>
                    <a:pt x="154392" y="116934"/>
                  </a:lnTo>
                  <a:lnTo>
                    <a:pt x="171962" y="170478"/>
                  </a:lnTo>
                  <a:lnTo>
                    <a:pt x="186003" y="223447"/>
                  </a:lnTo>
                  <a:lnTo>
                    <a:pt x="196531" y="279076"/>
                  </a:lnTo>
                  <a:lnTo>
                    <a:pt x="207060" y="336502"/>
                  </a:lnTo>
                  <a:lnTo>
                    <a:pt x="221098" y="398485"/>
                  </a:lnTo>
                  <a:lnTo>
                    <a:pt x="228507" y="453771"/>
                  </a:lnTo>
                  <a:lnTo>
                    <a:pt x="236600" y="513676"/>
                  </a:lnTo>
                  <a:lnTo>
                    <a:pt x="249757" y="572215"/>
                  </a:lnTo>
                  <a:lnTo>
                    <a:pt x="252684" y="591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58549" y="768580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99311" y="14654"/>
                  </a:lnTo>
                  <a:lnTo>
                    <a:pt x="3959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81665" y="739684"/>
              <a:ext cx="280153" cy="249995"/>
            </a:xfrm>
            <a:custGeom>
              <a:avLst/>
              <a:gdLst/>
              <a:ahLst/>
              <a:cxnLst/>
              <a:rect l="0" t="0" r="0" b="0"/>
              <a:pathLst>
                <a:path w="280153" h="249995">
                  <a:moveTo>
                    <a:pt x="8552" y="92067"/>
                  </a:moveTo>
                  <a:lnTo>
                    <a:pt x="8552" y="146211"/>
                  </a:lnTo>
                  <a:lnTo>
                    <a:pt x="14141" y="201158"/>
                  </a:lnTo>
                  <a:lnTo>
                    <a:pt x="24171" y="248883"/>
                  </a:lnTo>
                  <a:lnTo>
                    <a:pt x="23644" y="249253"/>
                  </a:lnTo>
                  <a:lnTo>
                    <a:pt x="8029" y="191394"/>
                  </a:lnTo>
                  <a:lnTo>
                    <a:pt x="0" y="131574"/>
                  </a:lnTo>
                  <a:lnTo>
                    <a:pt x="4199" y="88825"/>
                  </a:lnTo>
                  <a:lnTo>
                    <a:pt x="9159" y="78207"/>
                  </a:lnTo>
                  <a:lnTo>
                    <a:pt x="24030" y="63290"/>
                  </a:lnTo>
                  <a:lnTo>
                    <a:pt x="31739" y="61184"/>
                  </a:lnTo>
                  <a:lnTo>
                    <a:pt x="39218" y="62120"/>
                  </a:lnTo>
                  <a:lnTo>
                    <a:pt x="46543" y="65083"/>
                  </a:lnTo>
                  <a:lnTo>
                    <a:pt x="68032" y="86021"/>
                  </a:lnTo>
                  <a:lnTo>
                    <a:pt x="101247" y="145103"/>
                  </a:lnTo>
                  <a:lnTo>
                    <a:pt x="105444" y="147311"/>
                  </a:lnTo>
                  <a:lnTo>
                    <a:pt x="108241" y="144104"/>
                  </a:lnTo>
                  <a:lnTo>
                    <a:pt x="112179" y="114114"/>
                  </a:lnTo>
                  <a:lnTo>
                    <a:pt x="122024" y="51470"/>
                  </a:lnTo>
                  <a:lnTo>
                    <a:pt x="128394" y="29570"/>
                  </a:lnTo>
                  <a:lnTo>
                    <a:pt x="141364" y="11258"/>
                  </a:lnTo>
                  <a:lnTo>
                    <a:pt x="149736" y="3099"/>
                  </a:lnTo>
                  <a:lnTo>
                    <a:pt x="159997" y="0"/>
                  </a:lnTo>
                  <a:lnTo>
                    <a:pt x="183876" y="2795"/>
                  </a:lnTo>
                  <a:lnTo>
                    <a:pt x="212448" y="17523"/>
                  </a:lnTo>
                  <a:lnTo>
                    <a:pt x="235732" y="42294"/>
                  </a:lnTo>
                  <a:lnTo>
                    <a:pt x="256155" y="83275"/>
                  </a:lnTo>
                  <a:lnTo>
                    <a:pt x="271454" y="138337"/>
                  </a:lnTo>
                  <a:lnTo>
                    <a:pt x="280152" y="199602"/>
                  </a:lnTo>
                  <a:lnTo>
                    <a:pt x="271765" y="249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29974" y="791227"/>
              <a:ext cx="218255" cy="240566"/>
            </a:xfrm>
            <a:custGeom>
              <a:avLst/>
              <a:gdLst/>
              <a:ahLst/>
              <a:cxnLst/>
              <a:rect l="0" t="0" r="0" b="0"/>
              <a:pathLst>
                <a:path w="218255" h="240566">
                  <a:moveTo>
                    <a:pt x="102441" y="114223"/>
                  </a:moveTo>
                  <a:lnTo>
                    <a:pt x="108030" y="97456"/>
                  </a:lnTo>
                  <a:lnTo>
                    <a:pt x="105916" y="64672"/>
                  </a:lnTo>
                  <a:lnTo>
                    <a:pt x="97881" y="25322"/>
                  </a:lnTo>
                  <a:lnTo>
                    <a:pt x="92382" y="15181"/>
                  </a:lnTo>
                  <a:lnTo>
                    <a:pt x="76913" y="795"/>
                  </a:lnTo>
                  <a:lnTo>
                    <a:pt x="67875" y="0"/>
                  </a:lnTo>
                  <a:lnTo>
                    <a:pt x="48473" y="8475"/>
                  </a:lnTo>
                  <a:lnTo>
                    <a:pt x="23409" y="27389"/>
                  </a:lnTo>
                  <a:lnTo>
                    <a:pt x="6754" y="53400"/>
                  </a:lnTo>
                  <a:lnTo>
                    <a:pt x="0" y="94512"/>
                  </a:lnTo>
                  <a:lnTo>
                    <a:pt x="3587" y="143738"/>
                  </a:lnTo>
                  <a:lnTo>
                    <a:pt x="16450" y="194793"/>
                  </a:lnTo>
                  <a:lnTo>
                    <a:pt x="27568" y="212813"/>
                  </a:lnTo>
                  <a:lnTo>
                    <a:pt x="34978" y="217384"/>
                  </a:lnTo>
                  <a:lnTo>
                    <a:pt x="52570" y="219344"/>
                  </a:lnTo>
                  <a:lnTo>
                    <a:pt x="68967" y="213196"/>
                  </a:lnTo>
                  <a:lnTo>
                    <a:pt x="98558" y="190185"/>
                  </a:lnTo>
                  <a:lnTo>
                    <a:pt x="119878" y="164417"/>
                  </a:lnTo>
                  <a:lnTo>
                    <a:pt x="137297" y="124051"/>
                  </a:lnTo>
                  <a:lnTo>
                    <a:pt x="137376" y="124285"/>
                  </a:lnTo>
                  <a:lnTo>
                    <a:pt x="136260" y="127950"/>
                  </a:lnTo>
                  <a:lnTo>
                    <a:pt x="145773" y="168673"/>
                  </a:lnTo>
                  <a:lnTo>
                    <a:pt x="164422" y="209337"/>
                  </a:lnTo>
                  <a:lnTo>
                    <a:pt x="180291" y="223956"/>
                  </a:lnTo>
                  <a:lnTo>
                    <a:pt x="202717" y="235644"/>
                  </a:lnTo>
                  <a:lnTo>
                    <a:pt x="218254" y="240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32456" y="558010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10529" y="57264"/>
                  </a:lnTo>
                  <a:lnTo>
                    <a:pt x="10529" y="109774"/>
                  </a:lnTo>
                  <a:lnTo>
                    <a:pt x="10529" y="163547"/>
                  </a:lnTo>
                  <a:lnTo>
                    <a:pt x="10529" y="215354"/>
                  </a:lnTo>
                  <a:lnTo>
                    <a:pt x="7409" y="275159"/>
                  </a:lnTo>
                  <a:lnTo>
                    <a:pt x="2195" y="334212"/>
                  </a:lnTo>
                  <a:lnTo>
                    <a:pt x="650" y="385635"/>
                  </a:lnTo>
                  <a:lnTo>
                    <a:pt x="193" y="42426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85056" y="779108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0653" y="0"/>
                  </a:lnTo>
                  <a:lnTo>
                    <a:pt x="177834" y="8406"/>
                  </a:lnTo>
                  <a:lnTo>
                    <a:pt x="130941" y="16789"/>
                  </a:lnTo>
                  <a:lnTo>
                    <a:pt x="80002" y="19793"/>
                  </a:lnTo>
                  <a:lnTo>
                    <a:pt x="22865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91866" y="579067"/>
              <a:ext cx="156445" cy="431669"/>
            </a:xfrm>
            <a:custGeom>
              <a:avLst/>
              <a:gdLst/>
              <a:ahLst/>
              <a:cxnLst/>
              <a:rect l="0" t="0" r="0" b="0"/>
              <a:pathLst>
                <a:path w="156445" h="431669">
                  <a:moveTo>
                    <a:pt x="30102" y="0"/>
                  </a:moveTo>
                  <a:lnTo>
                    <a:pt x="15631" y="33622"/>
                  </a:lnTo>
                  <a:lnTo>
                    <a:pt x="10346" y="91562"/>
                  </a:lnTo>
                  <a:lnTo>
                    <a:pt x="14891" y="153137"/>
                  </a:lnTo>
                  <a:lnTo>
                    <a:pt x="18648" y="208670"/>
                  </a:lnTo>
                  <a:lnTo>
                    <a:pt x="18129" y="257710"/>
                  </a:lnTo>
                  <a:lnTo>
                    <a:pt x="12257" y="309285"/>
                  </a:lnTo>
                  <a:lnTo>
                    <a:pt x="8827" y="359272"/>
                  </a:lnTo>
                  <a:lnTo>
                    <a:pt x="3879" y="385454"/>
                  </a:lnTo>
                  <a:lnTo>
                    <a:pt x="2091" y="389161"/>
                  </a:lnTo>
                  <a:lnTo>
                    <a:pt x="900" y="386952"/>
                  </a:lnTo>
                  <a:lnTo>
                    <a:pt x="0" y="338476"/>
                  </a:lnTo>
                  <a:lnTo>
                    <a:pt x="13212" y="284475"/>
                  </a:lnTo>
                  <a:lnTo>
                    <a:pt x="28867" y="258334"/>
                  </a:lnTo>
                  <a:lnTo>
                    <a:pt x="37468" y="252941"/>
                  </a:lnTo>
                  <a:lnTo>
                    <a:pt x="59502" y="246949"/>
                  </a:lnTo>
                  <a:lnTo>
                    <a:pt x="92626" y="249165"/>
                  </a:lnTo>
                  <a:lnTo>
                    <a:pt x="101030" y="253847"/>
                  </a:lnTo>
                  <a:lnTo>
                    <a:pt x="132668" y="296337"/>
                  </a:lnTo>
                  <a:lnTo>
                    <a:pt x="147580" y="332429"/>
                  </a:lnTo>
                  <a:lnTo>
                    <a:pt x="154693" y="391442"/>
                  </a:lnTo>
                  <a:lnTo>
                    <a:pt x="15644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90425" y="795771"/>
              <a:ext cx="139986" cy="234844"/>
            </a:xfrm>
            <a:custGeom>
              <a:avLst/>
              <a:gdLst/>
              <a:ahLst/>
              <a:cxnLst/>
              <a:rect l="0" t="0" r="0" b="0"/>
              <a:pathLst>
                <a:path w="139986" h="234844">
                  <a:moveTo>
                    <a:pt x="0" y="141265"/>
                  </a:moveTo>
                  <a:lnTo>
                    <a:pt x="24046" y="131690"/>
                  </a:lnTo>
                  <a:lnTo>
                    <a:pt x="65182" y="107451"/>
                  </a:lnTo>
                  <a:lnTo>
                    <a:pt x="104512" y="90045"/>
                  </a:lnTo>
                  <a:lnTo>
                    <a:pt x="120929" y="74047"/>
                  </a:lnTo>
                  <a:lnTo>
                    <a:pt x="137736" y="45309"/>
                  </a:lnTo>
                  <a:lnTo>
                    <a:pt x="139985" y="24918"/>
                  </a:lnTo>
                  <a:lnTo>
                    <a:pt x="138946" y="14568"/>
                  </a:lnTo>
                  <a:lnTo>
                    <a:pt x="133575" y="7667"/>
                  </a:lnTo>
                  <a:lnTo>
                    <a:pt x="115128" y="0"/>
                  </a:lnTo>
                  <a:lnTo>
                    <a:pt x="78435" y="1272"/>
                  </a:lnTo>
                  <a:lnTo>
                    <a:pt x="57866" y="12365"/>
                  </a:lnTo>
                  <a:lnTo>
                    <a:pt x="25598" y="48083"/>
                  </a:lnTo>
                  <a:lnTo>
                    <a:pt x="9404" y="84150"/>
                  </a:lnTo>
                  <a:lnTo>
                    <a:pt x="1857" y="138258"/>
                  </a:lnTo>
                  <a:lnTo>
                    <a:pt x="3486" y="190887"/>
                  </a:lnTo>
                  <a:lnTo>
                    <a:pt x="5833" y="202422"/>
                  </a:lnTo>
                  <a:lnTo>
                    <a:pt x="17800" y="221478"/>
                  </a:lnTo>
                  <a:lnTo>
                    <a:pt x="25904" y="229835"/>
                  </a:lnTo>
                  <a:lnTo>
                    <a:pt x="37157" y="234237"/>
                  </a:lnTo>
                  <a:lnTo>
                    <a:pt x="78599" y="234843"/>
                  </a:lnTo>
                  <a:lnTo>
                    <a:pt x="126342" y="2254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81445" y="796072"/>
              <a:ext cx="261706" cy="235721"/>
            </a:xfrm>
            <a:custGeom>
              <a:avLst/>
              <a:gdLst/>
              <a:ahLst/>
              <a:cxnLst/>
              <a:rect l="0" t="0" r="0" b="0"/>
              <a:pathLst>
                <a:path w="261706" h="235721">
                  <a:moveTo>
                    <a:pt x="9021" y="77793"/>
                  </a:moveTo>
                  <a:lnTo>
                    <a:pt x="16257" y="105349"/>
                  </a:lnTo>
                  <a:lnTo>
                    <a:pt x="22018" y="164691"/>
                  </a:lnTo>
                  <a:lnTo>
                    <a:pt x="28486" y="227149"/>
                  </a:lnTo>
                  <a:lnTo>
                    <a:pt x="26677" y="233516"/>
                  </a:lnTo>
                  <a:lnTo>
                    <a:pt x="23131" y="234250"/>
                  </a:lnTo>
                  <a:lnTo>
                    <a:pt x="18428" y="231231"/>
                  </a:lnTo>
                  <a:lnTo>
                    <a:pt x="13202" y="215398"/>
                  </a:lnTo>
                  <a:lnTo>
                    <a:pt x="4258" y="161516"/>
                  </a:lnTo>
                  <a:lnTo>
                    <a:pt x="201" y="111698"/>
                  </a:lnTo>
                  <a:lnTo>
                    <a:pt x="0" y="52038"/>
                  </a:lnTo>
                  <a:lnTo>
                    <a:pt x="4232" y="27742"/>
                  </a:lnTo>
                  <a:lnTo>
                    <a:pt x="9338" y="21029"/>
                  </a:lnTo>
                  <a:lnTo>
                    <a:pt x="16251" y="17723"/>
                  </a:lnTo>
                  <a:lnTo>
                    <a:pt x="24370" y="16689"/>
                  </a:lnTo>
                  <a:lnTo>
                    <a:pt x="32122" y="19510"/>
                  </a:lnTo>
                  <a:lnTo>
                    <a:pt x="74079" y="58766"/>
                  </a:lnTo>
                  <a:lnTo>
                    <a:pt x="105103" y="106486"/>
                  </a:lnTo>
                  <a:lnTo>
                    <a:pt x="117299" y="131918"/>
                  </a:lnTo>
                  <a:lnTo>
                    <a:pt x="116416" y="122516"/>
                  </a:lnTo>
                  <a:lnTo>
                    <a:pt x="108657" y="72286"/>
                  </a:lnTo>
                  <a:lnTo>
                    <a:pt x="118920" y="15283"/>
                  </a:lnTo>
                  <a:lnTo>
                    <a:pt x="125571" y="8044"/>
                  </a:lnTo>
                  <a:lnTo>
                    <a:pt x="145439" y="0"/>
                  </a:lnTo>
                  <a:lnTo>
                    <a:pt x="154949" y="195"/>
                  </a:lnTo>
                  <a:lnTo>
                    <a:pt x="171754" y="6650"/>
                  </a:lnTo>
                  <a:lnTo>
                    <a:pt x="194369" y="29027"/>
                  </a:lnTo>
                  <a:lnTo>
                    <a:pt x="230033" y="89756"/>
                  </a:lnTo>
                  <a:lnTo>
                    <a:pt x="252589" y="144757"/>
                  </a:lnTo>
                  <a:lnTo>
                    <a:pt x="259904" y="204407"/>
                  </a:lnTo>
                  <a:lnTo>
                    <a:pt x="261705" y="235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18764" y="832171"/>
              <a:ext cx="229713" cy="231208"/>
            </a:xfrm>
            <a:custGeom>
              <a:avLst/>
              <a:gdLst/>
              <a:ahLst/>
              <a:cxnLst/>
              <a:rect l="0" t="0" r="0" b="0"/>
              <a:pathLst>
                <a:path w="229713" h="231208">
                  <a:moveTo>
                    <a:pt x="113899" y="115393"/>
                  </a:moveTo>
                  <a:lnTo>
                    <a:pt x="119488" y="98626"/>
                  </a:lnTo>
                  <a:lnTo>
                    <a:pt x="117374" y="65842"/>
                  </a:lnTo>
                  <a:lnTo>
                    <a:pt x="109339" y="26492"/>
                  </a:lnTo>
                  <a:lnTo>
                    <a:pt x="103840" y="16351"/>
                  </a:lnTo>
                  <a:lnTo>
                    <a:pt x="88371" y="1965"/>
                  </a:lnTo>
                  <a:lnTo>
                    <a:pt x="79333" y="0"/>
                  </a:lnTo>
                  <a:lnTo>
                    <a:pt x="59931" y="4056"/>
                  </a:lnTo>
                  <a:lnTo>
                    <a:pt x="42730" y="16777"/>
                  </a:lnTo>
                  <a:lnTo>
                    <a:pt x="19892" y="46789"/>
                  </a:lnTo>
                  <a:lnTo>
                    <a:pt x="7777" y="73204"/>
                  </a:lnTo>
                  <a:lnTo>
                    <a:pt x="0" y="134702"/>
                  </a:lnTo>
                  <a:lnTo>
                    <a:pt x="1276" y="162580"/>
                  </a:lnTo>
                  <a:lnTo>
                    <a:pt x="15148" y="196835"/>
                  </a:lnTo>
                  <a:lnTo>
                    <a:pt x="27505" y="214371"/>
                  </a:lnTo>
                  <a:lnTo>
                    <a:pt x="35246" y="218813"/>
                  </a:lnTo>
                  <a:lnTo>
                    <a:pt x="53205" y="220629"/>
                  </a:lnTo>
                  <a:lnTo>
                    <a:pt x="69766" y="214417"/>
                  </a:lnTo>
                  <a:lnTo>
                    <a:pt x="99462" y="191366"/>
                  </a:lnTo>
                  <a:lnTo>
                    <a:pt x="115211" y="165590"/>
                  </a:lnTo>
                  <a:lnTo>
                    <a:pt x="127285" y="135726"/>
                  </a:lnTo>
                  <a:lnTo>
                    <a:pt x="131012" y="133627"/>
                  </a:lnTo>
                  <a:lnTo>
                    <a:pt x="134666" y="136908"/>
                  </a:lnTo>
                  <a:lnTo>
                    <a:pt x="165094" y="194675"/>
                  </a:lnTo>
                  <a:lnTo>
                    <a:pt x="190289" y="216743"/>
                  </a:lnTo>
                  <a:lnTo>
                    <a:pt x="206732" y="224779"/>
                  </a:lnTo>
                  <a:lnTo>
                    <a:pt x="229712" y="231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01119" y="526424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6402" y="55141"/>
                  </a:lnTo>
                  <a:lnTo>
                    <a:pt x="1264" y="112105"/>
                  </a:lnTo>
                  <a:lnTo>
                    <a:pt x="249" y="168417"/>
                  </a:lnTo>
                  <a:lnTo>
                    <a:pt x="5638" y="224601"/>
                  </a:lnTo>
                  <a:lnTo>
                    <a:pt x="9562" y="287994"/>
                  </a:lnTo>
                  <a:lnTo>
                    <a:pt x="10242" y="335936"/>
                  </a:lnTo>
                  <a:lnTo>
                    <a:pt x="9274" y="398104"/>
                  </a:lnTo>
                  <a:lnTo>
                    <a:pt x="3267" y="453439"/>
                  </a:lnTo>
                  <a:lnTo>
                    <a:pt x="645" y="505293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22134" y="747523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357969" y="0"/>
                  </a:moveTo>
                  <a:lnTo>
                    <a:pt x="299353" y="5589"/>
                  </a:lnTo>
                  <a:lnTo>
                    <a:pt x="250075" y="17958"/>
                  </a:lnTo>
                  <a:lnTo>
                    <a:pt x="196149" y="27028"/>
                  </a:lnTo>
                  <a:lnTo>
                    <a:pt x="134547" y="30235"/>
                  </a:lnTo>
                  <a:lnTo>
                    <a:pt x="88655" y="30985"/>
                  </a:lnTo>
                  <a:lnTo>
                    <a:pt x="33547" y="3140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90632" y="863336"/>
              <a:ext cx="6067" cy="168457"/>
            </a:xfrm>
            <a:custGeom>
              <a:avLst/>
              <a:gdLst/>
              <a:ahLst/>
              <a:cxnLst/>
              <a:rect l="0" t="0" r="0" b="0"/>
              <a:pathLst>
                <a:path w="6067" h="168457">
                  <a:moveTo>
                    <a:pt x="0" y="0"/>
                  </a:moveTo>
                  <a:lnTo>
                    <a:pt x="3119" y="54145"/>
                  </a:lnTo>
                  <a:lnTo>
                    <a:pt x="6066" y="82556"/>
                  </a:lnTo>
                  <a:lnTo>
                    <a:pt x="1545" y="13909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90632" y="7159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98788" y="838367"/>
              <a:ext cx="155057" cy="235540"/>
            </a:xfrm>
            <a:custGeom>
              <a:avLst/>
              <a:gdLst/>
              <a:ahLst/>
              <a:cxnLst/>
              <a:rect l="0" t="0" r="0" b="0"/>
              <a:pathLst>
                <a:path w="155057" h="235540">
                  <a:moveTo>
                    <a:pt x="144528" y="24969"/>
                  </a:moveTo>
                  <a:lnTo>
                    <a:pt x="126547" y="9328"/>
                  </a:lnTo>
                  <a:lnTo>
                    <a:pt x="109630" y="1250"/>
                  </a:lnTo>
                  <a:lnTo>
                    <a:pt x="90413" y="0"/>
                  </a:lnTo>
                  <a:lnTo>
                    <a:pt x="49480" y="8729"/>
                  </a:lnTo>
                  <a:lnTo>
                    <a:pt x="31704" y="21261"/>
                  </a:lnTo>
                  <a:lnTo>
                    <a:pt x="17175" y="38529"/>
                  </a:lnTo>
                  <a:lnTo>
                    <a:pt x="6818" y="57902"/>
                  </a:lnTo>
                  <a:lnTo>
                    <a:pt x="0" y="99718"/>
                  </a:lnTo>
                  <a:lnTo>
                    <a:pt x="3569" y="137974"/>
                  </a:lnTo>
                  <a:lnTo>
                    <a:pt x="30025" y="193055"/>
                  </a:lnTo>
                  <a:lnTo>
                    <a:pt x="36607" y="203707"/>
                  </a:lnTo>
                  <a:lnTo>
                    <a:pt x="56399" y="218662"/>
                  </a:lnTo>
                  <a:lnTo>
                    <a:pt x="80793" y="228038"/>
                  </a:lnTo>
                  <a:lnTo>
                    <a:pt x="128342" y="234058"/>
                  </a:lnTo>
                  <a:lnTo>
                    <a:pt x="155056" y="235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13720" y="882605"/>
              <a:ext cx="255980" cy="176004"/>
            </a:xfrm>
            <a:custGeom>
              <a:avLst/>
              <a:gdLst/>
              <a:ahLst/>
              <a:cxnLst/>
              <a:rect l="0" t="0" r="0" b="0"/>
              <a:pathLst>
                <a:path w="255980" h="176004">
                  <a:moveTo>
                    <a:pt x="129637" y="64959"/>
                  </a:moveTo>
                  <a:lnTo>
                    <a:pt x="129637" y="42602"/>
                  </a:lnTo>
                  <a:lnTo>
                    <a:pt x="123397" y="25387"/>
                  </a:lnTo>
                  <a:lnTo>
                    <a:pt x="118458" y="17521"/>
                  </a:lnTo>
                  <a:lnTo>
                    <a:pt x="103612" y="5661"/>
                  </a:lnTo>
                  <a:lnTo>
                    <a:pt x="94739" y="861"/>
                  </a:lnTo>
                  <a:lnTo>
                    <a:pt x="85315" y="0"/>
                  </a:lnTo>
                  <a:lnTo>
                    <a:pt x="65485" y="5283"/>
                  </a:lnTo>
                  <a:lnTo>
                    <a:pt x="40179" y="21411"/>
                  </a:lnTo>
                  <a:lnTo>
                    <a:pt x="17863" y="46597"/>
                  </a:lnTo>
                  <a:lnTo>
                    <a:pt x="2022" y="76286"/>
                  </a:lnTo>
                  <a:lnTo>
                    <a:pt x="0" y="96900"/>
                  </a:lnTo>
                  <a:lnTo>
                    <a:pt x="8234" y="138729"/>
                  </a:lnTo>
                  <a:lnTo>
                    <a:pt x="23345" y="164676"/>
                  </a:lnTo>
                  <a:lnTo>
                    <a:pt x="31870" y="170041"/>
                  </a:lnTo>
                  <a:lnTo>
                    <a:pt x="53819" y="176003"/>
                  </a:lnTo>
                  <a:lnTo>
                    <a:pt x="63884" y="175253"/>
                  </a:lnTo>
                  <a:lnTo>
                    <a:pt x="81306" y="168181"/>
                  </a:lnTo>
                  <a:lnTo>
                    <a:pt x="104268" y="151046"/>
                  </a:lnTo>
                  <a:lnTo>
                    <a:pt x="120300" y="125561"/>
                  </a:lnTo>
                  <a:lnTo>
                    <a:pt x="126870" y="90194"/>
                  </a:lnTo>
                  <a:lnTo>
                    <a:pt x="128963" y="86462"/>
                  </a:lnTo>
                  <a:lnTo>
                    <a:pt x="131527" y="88653"/>
                  </a:lnTo>
                  <a:lnTo>
                    <a:pt x="149637" y="120202"/>
                  </a:lnTo>
                  <a:lnTo>
                    <a:pt x="174557" y="144369"/>
                  </a:lnTo>
                  <a:lnTo>
                    <a:pt x="204168" y="160758"/>
                  </a:lnTo>
                  <a:lnTo>
                    <a:pt x="214419" y="161580"/>
                  </a:lnTo>
                  <a:lnTo>
                    <a:pt x="255979" y="14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11813" y="589595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62570"/>
                  </a:lnTo>
                  <a:lnTo>
                    <a:pt x="10723" y="207954"/>
                  </a:lnTo>
                  <a:lnTo>
                    <a:pt x="16306" y="269457"/>
                  </a:lnTo>
                  <a:lnTo>
                    <a:pt x="12016" y="326577"/>
                  </a:lnTo>
                  <a:lnTo>
                    <a:pt x="10823" y="382574"/>
                  </a:lnTo>
                  <a:lnTo>
                    <a:pt x="18901" y="435039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30534" y="601678"/>
              <a:ext cx="356442" cy="486973"/>
            </a:xfrm>
            <a:custGeom>
              <a:avLst/>
              <a:gdLst/>
              <a:ahLst/>
              <a:cxnLst/>
              <a:rect l="0" t="0" r="0" b="0"/>
              <a:pathLst>
                <a:path w="356442" h="486973">
                  <a:moveTo>
                    <a:pt x="255103" y="30031"/>
                  </a:moveTo>
                  <a:lnTo>
                    <a:pt x="202076" y="6312"/>
                  </a:lnTo>
                  <a:lnTo>
                    <a:pt x="151865" y="0"/>
                  </a:lnTo>
                  <a:lnTo>
                    <a:pt x="111950" y="1246"/>
                  </a:lnTo>
                  <a:lnTo>
                    <a:pt x="66429" y="21442"/>
                  </a:lnTo>
                  <a:lnTo>
                    <a:pt x="23642" y="53551"/>
                  </a:lnTo>
                  <a:lnTo>
                    <a:pt x="3118" y="83404"/>
                  </a:lnTo>
                  <a:lnTo>
                    <a:pt x="0" y="104055"/>
                  </a:lnTo>
                  <a:lnTo>
                    <a:pt x="3683" y="123762"/>
                  </a:lnTo>
                  <a:lnTo>
                    <a:pt x="13120" y="140320"/>
                  </a:lnTo>
                  <a:lnTo>
                    <a:pt x="28232" y="152358"/>
                  </a:lnTo>
                  <a:lnTo>
                    <a:pt x="90185" y="177078"/>
                  </a:lnTo>
                  <a:lnTo>
                    <a:pt x="143498" y="185809"/>
                  </a:lnTo>
                  <a:lnTo>
                    <a:pt x="199089" y="195940"/>
                  </a:lnTo>
                  <a:lnTo>
                    <a:pt x="252011" y="209206"/>
                  </a:lnTo>
                  <a:lnTo>
                    <a:pt x="273616" y="217289"/>
                  </a:lnTo>
                  <a:lnTo>
                    <a:pt x="319556" y="253837"/>
                  </a:lnTo>
                  <a:lnTo>
                    <a:pt x="339061" y="283517"/>
                  </a:lnTo>
                  <a:lnTo>
                    <a:pt x="354962" y="334563"/>
                  </a:lnTo>
                  <a:lnTo>
                    <a:pt x="356441" y="380486"/>
                  </a:lnTo>
                  <a:lnTo>
                    <a:pt x="343100" y="416190"/>
                  </a:lnTo>
                  <a:lnTo>
                    <a:pt x="323160" y="442106"/>
                  </a:lnTo>
                  <a:lnTo>
                    <a:pt x="305237" y="457281"/>
                  </a:lnTo>
                  <a:lnTo>
                    <a:pt x="249495" y="477681"/>
                  </a:lnTo>
                  <a:lnTo>
                    <a:pt x="205218" y="486972"/>
                  </a:lnTo>
                  <a:lnTo>
                    <a:pt x="154405" y="483356"/>
                  </a:lnTo>
                  <a:lnTo>
                    <a:pt x="97755" y="473706"/>
                  </a:lnTo>
                  <a:lnTo>
                    <a:pt x="44863" y="456316"/>
                  </a:lnTo>
                  <a:lnTo>
                    <a:pt x="23476" y="451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40819" y="818691"/>
              <a:ext cx="213435" cy="264455"/>
            </a:xfrm>
            <a:custGeom>
              <a:avLst/>
              <a:gdLst/>
              <a:ahLst/>
              <a:cxnLst/>
              <a:rect l="0" t="0" r="0" b="0"/>
              <a:pathLst>
                <a:path w="213435" h="264455">
                  <a:moveTo>
                    <a:pt x="23803" y="128873"/>
                  </a:moveTo>
                  <a:lnTo>
                    <a:pt x="61280" y="120540"/>
                  </a:lnTo>
                  <a:lnTo>
                    <a:pt x="112704" y="118779"/>
                  </a:lnTo>
                  <a:lnTo>
                    <a:pt x="148409" y="112884"/>
                  </a:lnTo>
                  <a:lnTo>
                    <a:pt x="190746" y="92006"/>
                  </a:lnTo>
                  <a:lnTo>
                    <a:pt x="207574" y="78953"/>
                  </a:lnTo>
                  <a:lnTo>
                    <a:pt x="211827" y="71026"/>
                  </a:lnTo>
                  <a:lnTo>
                    <a:pt x="213434" y="52861"/>
                  </a:lnTo>
                  <a:lnTo>
                    <a:pt x="207761" y="22903"/>
                  </a:lnTo>
                  <a:lnTo>
                    <a:pt x="201424" y="14943"/>
                  </a:lnTo>
                  <a:lnTo>
                    <a:pt x="181904" y="2978"/>
                  </a:lnTo>
                  <a:lnTo>
                    <a:pt x="157631" y="0"/>
                  </a:lnTo>
                  <a:lnTo>
                    <a:pt x="132415" y="3746"/>
                  </a:lnTo>
                  <a:lnTo>
                    <a:pt x="109509" y="13210"/>
                  </a:lnTo>
                  <a:lnTo>
                    <a:pt x="54054" y="66640"/>
                  </a:lnTo>
                  <a:lnTo>
                    <a:pt x="22586" y="109171"/>
                  </a:lnTo>
                  <a:lnTo>
                    <a:pt x="0" y="169548"/>
                  </a:lnTo>
                  <a:lnTo>
                    <a:pt x="1916" y="191405"/>
                  </a:lnTo>
                  <a:lnTo>
                    <a:pt x="10566" y="211647"/>
                  </a:lnTo>
                  <a:lnTo>
                    <a:pt x="29759" y="236197"/>
                  </a:lnTo>
                  <a:lnTo>
                    <a:pt x="47507" y="251052"/>
                  </a:lnTo>
                  <a:lnTo>
                    <a:pt x="73332" y="259214"/>
                  </a:lnTo>
                  <a:lnTo>
                    <a:pt x="131982" y="264454"/>
                  </a:lnTo>
                  <a:lnTo>
                    <a:pt x="151042" y="262051"/>
                  </a:lnTo>
                  <a:lnTo>
                    <a:pt x="171202" y="255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71537" y="881128"/>
              <a:ext cx="235284" cy="255950"/>
            </a:xfrm>
            <a:custGeom>
              <a:avLst/>
              <a:gdLst/>
              <a:ahLst/>
              <a:cxnLst/>
              <a:rect l="0" t="0" r="0" b="0"/>
              <a:pathLst>
                <a:path w="235284" h="255950">
                  <a:moveTo>
                    <a:pt x="35241" y="66436"/>
                  </a:moveTo>
                  <a:lnTo>
                    <a:pt x="26176" y="125053"/>
                  </a:lnTo>
                  <a:lnTo>
                    <a:pt x="26171" y="179227"/>
                  </a:lnTo>
                  <a:lnTo>
                    <a:pt x="33103" y="234988"/>
                  </a:lnTo>
                  <a:lnTo>
                    <a:pt x="34290" y="253652"/>
                  </a:lnTo>
                  <a:lnTo>
                    <a:pt x="34819" y="246350"/>
                  </a:lnTo>
                  <a:lnTo>
                    <a:pt x="26852" y="190590"/>
                  </a:lnTo>
                  <a:lnTo>
                    <a:pt x="16588" y="129536"/>
                  </a:lnTo>
                  <a:lnTo>
                    <a:pt x="0" y="68044"/>
                  </a:lnTo>
                  <a:lnTo>
                    <a:pt x="49" y="58150"/>
                  </a:lnTo>
                  <a:lnTo>
                    <a:pt x="6342" y="40916"/>
                  </a:lnTo>
                  <a:lnTo>
                    <a:pt x="23039" y="18061"/>
                  </a:lnTo>
                  <a:lnTo>
                    <a:pt x="48393" y="2060"/>
                  </a:lnTo>
                  <a:lnTo>
                    <a:pt x="67993" y="0"/>
                  </a:lnTo>
                  <a:lnTo>
                    <a:pt x="109171" y="8210"/>
                  </a:lnTo>
                  <a:lnTo>
                    <a:pt x="140594" y="23318"/>
                  </a:lnTo>
                  <a:lnTo>
                    <a:pt x="166542" y="48201"/>
                  </a:lnTo>
                  <a:lnTo>
                    <a:pt x="195101" y="89221"/>
                  </a:lnTo>
                  <a:lnTo>
                    <a:pt x="217065" y="149274"/>
                  </a:lnTo>
                  <a:lnTo>
                    <a:pt x="232075" y="209363"/>
                  </a:lnTo>
                  <a:lnTo>
                    <a:pt x="235283" y="255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59461" y="558010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9604" y="48931"/>
                  </a:lnTo>
                  <a:lnTo>
                    <a:pt x="2846" y="103015"/>
                  </a:lnTo>
                  <a:lnTo>
                    <a:pt x="3962" y="161544"/>
                  </a:lnTo>
                  <a:lnTo>
                    <a:pt x="5463" y="214761"/>
                  </a:lnTo>
                  <a:lnTo>
                    <a:pt x="1618" y="268744"/>
                  </a:lnTo>
                  <a:lnTo>
                    <a:pt x="479" y="320613"/>
                  </a:lnTo>
                  <a:lnTo>
                    <a:pt x="142" y="377316"/>
                  </a:lnTo>
                  <a:lnTo>
                    <a:pt x="42" y="428042"/>
                  </a:lnTo>
                  <a:lnTo>
                    <a:pt x="12" y="46646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22591" y="747523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91723" y="0"/>
                  </a:lnTo>
                  <a:lnTo>
                    <a:pt x="133236" y="0"/>
                  </a:lnTo>
                  <a:lnTo>
                    <a:pt x="88072" y="0"/>
                  </a:lnTo>
                  <a:lnTo>
                    <a:pt x="3337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67673" y="834596"/>
              <a:ext cx="218714" cy="205399"/>
            </a:xfrm>
            <a:custGeom>
              <a:avLst/>
              <a:gdLst/>
              <a:ahLst/>
              <a:cxnLst/>
              <a:rect l="0" t="0" r="0" b="0"/>
              <a:pathLst>
                <a:path w="218714" h="205399">
                  <a:moveTo>
                    <a:pt x="18130" y="102440"/>
                  </a:moveTo>
                  <a:lnTo>
                    <a:pt x="76747" y="108029"/>
                  </a:lnTo>
                  <a:lnTo>
                    <a:pt x="136987" y="110823"/>
                  </a:lnTo>
                  <a:lnTo>
                    <a:pt x="196129" y="98186"/>
                  </a:lnTo>
                  <a:lnTo>
                    <a:pt x="204646" y="92585"/>
                  </a:lnTo>
                  <a:lnTo>
                    <a:pt x="217229" y="77003"/>
                  </a:lnTo>
                  <a:lnTo>
                    <a:pt x="218713" y="67934"/>
                  </a:lnTo>
                  <a:lnTo>
                    <a:pt x="214122" y="48499"/>
                  </a:lnTo>
                  <a:lnTo>
                    <a:pt x="201164" y="31283"/>
                  </a:lnTo>
                  <a:lnTo>
                    <a:pt x="183706" y="17002"/>
                  </a:lnTo>
                  <a:lnTo>
                    <a:pt x="164249" y="6756"/>
                  </a:lnTo>
                  <a:lnTo>
                    <a:pt x="127975" y="0"/>
                  </a:lnTo>
                  <a:lnTo>
                    <a:pt x="87591" y="3587"/>
                  </a:lnTo>
                  <a:lnTo>
                    <a:pt x="51579" y="17648"/>
                  </a:lnTo>
                  <a:lnTo>
                    <a:pt x="24272" y="42221"/>
                  </a:lnTo>
                  <a:lnTo>
                    <a:pt x="6952" y="71729"/>
                  </a:lnTo>
                  <a:lnTo>
                    <a:pt x="0" y="108288"/>
                  </a:lnTo>
                  <a:lnTo>
                    <a:pt x="3530" y="143167"/>
                  </a:lnTo>
                  <a:lnTo>
                    <a:pt x="12031" y="161875"/>
                  </a:lnTo>
                  <a:lnTo>
                    <a:pt x="17573" y="170139"/>
                  </a:lnTo>
                  <a:lnTo>
                    <a:pt x="33091" y="182441"/>
                  </a:lnTo>
                  <a:lnTo>
                    <a:pt x="71648" y="199871"/>
                  </a:lnTo>
                  <a:lnTo>
                    <a:pt x="108206" y="205398"/>
                  </a:lnTo>
                  <a:lnTo>
                    <a:pt x="158674" y="199085"/>
                  </a:lnTo>
                  <a:lnTo>
                    <a:pt x="176057" y="197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71627" y="824151"/>
              <a:ext cx="173349" cy="218171"/>
            </a:xfrm>
            <a:custGeom>
              <a:avLst/>
              <a:gdLst/>
              <a:ahLst/>
              <a:cxnLst/>
              <a:rect l="0" t="0" r="0" b="0"/>
              <a:pathLst>
                <a:path w="173349" h="218171">
                  <a:moveTo>
                    <a:pt x="8974" y="60242"/>
                  </a:moveTo>
                  <a:lnTo>
                    <a:pt x="8974" y="118859"/>
                  </a:lnTo>
                  <a:lnTo>
                    <a:pt x="10143" y="171863"/>
                  </a:lnTo>
                  <a:lnTo>
                    <a:pt x="15039" y="199380"/>
                  </a:lnTo>
                  <a:lnTo>
                    <a:pt x="14187" y="198624"/>
                  </a:lnTo>
                  <a:lnTo>
                    <a:pt x="12450" y="194611"/>
                  </a:lnTo>
                  <a:lnTo>
                    <a:pt x="6312" y="141830"/>
                  </a:lnTo>
                  <a:lnTo>
                    <a:pt x="0" y="87797"/>
                  </a:lnTo>
                  <a:lnTo>
                    <a:pt x="4495" y="51639"/>
                  </a:lnTo>
                  <a:lnTo>
                    <a:pt x="13222" y="32632"/>
                  </a:lnTo>
                  <a:lnTo>
                    <a:pt x="18825" y="24288"/>
                  </a:lnTo>
                  <a:lnTo>
                    <a:pt x="34409" y="11897"/>
                  </a:lnTo>
                  <a:lnTo>
                    <a:pt x="54204" y="3661"/>
                  </a:lnTo>
                  <a:lnTo>
                    <a:pt x="78599" y="0"/>
                  </a:lnTo>
                  <a:lnTo>
                    <a:pt x="98800" y="4612"/>
                  </a:lnTo>
                  <a:lnTo>
                    <a:pt x="115577" y="15631"/>
                  </a:lnTo>
                  <a:lnTo>
                    <a:pt x="138176" y="42735"/>
                  </a:lnTo>
                  <a:lnTo>
                    <a:pt x="163654" y="93222"/>
                  </a:lnTo>
                  <a:lnTo>
                    <a:pt x="173348" y="134355"/>
                  </a:lnTo>
                  <a:lnTo>
                    <a:pt x="173101" y="176178"/>
                  </a:lnTo>
                  <a:lnTo>
                    <a:pt x="166901" y="218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82957" y="836690"/>
              <a:ext cx="166142" cy="247746"/>
            </a:xfrm>
            <a:custGeom>
              <a:avLst/>
              <a:gdLst/>
              <a:ahLst/>
              <a:cxnLst/>
              <a:rect l="0" t="0" r="0" b="0"/>
              <a:pathLst>
                <a:path w="166142" h="247746">
                  <a:moveTo>
                    <a:pt x="166141" y="5589"/>
                  </a:moveTo>
                  <a:lnTo>
                    <a:pt x="149373" y="0"/>
                  </a:lnTo>
                  <a:lnTo>
                    <a:pt x="131782" y="376"/>
                  </a:lnTo>
                  <a:lnTo>
                    <a:pt x="81548" y="14478"/>
                  </a:lnTo>
                  <a:lnTo>
                    <a:pt x="51389" y="32920"/>
                  </a:lnTo>
                  <a:lnTo>
                    <a:pt x="28285" y="60091"/>
                  </a:lnTo>
                  <a:lnTo>
                    <a:pt x="5498" y="111119"/>
                  </a:lnTo>
                  <a:lnTo>
                    <a:pt x="0" y="148122"/>
                  </a:lnTo>
                  <a:lnTo>
                    <a:pt x="9550" y="188721"/>
                  </a:lnTo>
                  <a:lnTo>
                    <a:pt x="27135" y="210204"/>
                  </a:lnTo>
                  <a:lnTo>
                    <a:pt x="50548" y="226380"/>
                  </a:lnTo>
                  <a:lnTo>
                    <a:pt x="90038" y="240895"/>
                  </a:lnTo>
                  <a:lnTo>
                    <a:pt x="135944" y="246392"/>
                  </a:lnTo>
                  <a:lnTo>
                    <a:pt x="155613" y="247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49098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48285" y="794339"/>
              <a:ext cx="227198" cy="308027"/>
            </a:xfrm>
            <a:custGeom>
              <a:avLst/>
              <a:gdLst/>
              <a:ahLst/>
              <a:cxnLst/>
              <a:rect l="0" t="0" r="0" b="0"/>
              <a:pathLst>
                <a:path w="227198" h="308027">
                  <a:moveTo>
                    <a:pt x="6098" y="121640"/>
                  </a:moveTo>
                  <a:lnTo>
                    <a:pt x="68191" y="116051"/>
                  </a:lnTo>
                  <a:lnTo>
                    <a:pt x="119575" y="110917"/>
                  </a:lnTo>
                  <a:lnTo>
                    <a:pt x="159694" y="101825"/>
                  </a:lnTo>
                  <a:lnTo>
                    <a:pt x="183157" y="90996"/>
                  </a:lnTo>
                  <a:lnTo>
                    <a:pt x="210508" y="66157"/>
                  </a:lnTo>
                  <a:lnTo>
                    <a:pt x="213732" y="56575"/>
                  </a:lnTo>
                  <a:lnTo>
                    <a:pt x="211074" y="36570"/>
                  </a:lnTo>
                  <a:lnTo>
                    <a:pt x="195854" y="19100"/>
                  </a:lnTo>
                  <a:lnTo>
                    <a:pt x="173493" y="5877"/>
                  </a:lnTo>
                  <a:lnTo>
                    <a:pt x="147956" y="0"/>
                  </a:lnTo>
                  <a:lnTo>
                    <a:pt x="101683" y="2280"/>
                  </a:lnTo>
                  <a:lnTo>
                    <a:pt x="74317" y="13609"/>
                  </a:lnTo>
                  <a:lnTo>
                    <a:pt x="42299" y="39718"/>
                  </a:lnTo>
                  <a:lnTo>
                    <a:pt x="10519" y="85570"/>
                  </a:lnTo>
                  <a:lnTo>
                    <a:pt x="0" y="131490"/>
                  </a:lnTo>
                  <a:lnTo>
                    <a:pt x="2472" y="176551"/>
                  </a:lnTo>
                  <a:lnTo>
                    <a:pt x="21791" y="219538"/>
                  </a:lnTo>
                  <a:lnTo>
                    <a:pt x="59761" y="266410"/>
                  </a:lnTo>
                  <a:lnTo>
                    <a:pt x="91799" y="290617"/>
                  </a:lnTo>
                  <a:lnTo>
                    <a:pt x="131576" y="304548"/>
                  </a:lnTo>
                  <a:lnTo>
                    <a:pt x="177548" y="308026"/>
                  </a:lnTo>
                  <a:lnTo>
                    <a:pt x="227197" y="300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616298" y="1273948"/>
            <a:ext cx="4069091" cy="646451"/>
            <a:chOff x="1616298" y="1273948"/>
            <a:chExt cx="4069091" cy="646451"/>
          </a:xfrm>
        </p:grpSpPr>
        <p:sp>
          <p:nvSpPr>
            <p:cNvPr id="45" name="Freeform 44"/>
            <p:cNvSpPr/>
            <p:nvPr/>
          </p:nvSpPr>
          <p:spPr>
            <a:xfrm>
              <a:off x="1616298" y="1505575"/>
              <a:ext cx="278832" cy="222975"/>
            </a:xfrm>
            <a:custGeom>
              <a:avLst/>
              <a:gdLst/>
              <a:ahLst/>
              <a:cxnLst/>
              <a:rect l="0" t="0" r="0" b="0"/>
              <a:pathLst>
                <a:path w="278832" h="222975">
                  <a:moveTo>
                    <a:pt x="15619" y="0"/>
                  </a:moveTo>
                  <a:lnTo>
                    <a:pt x="4166" y="48930"/>
                  </a:lnTo>
                  <a:lnTo>
                    <a:pt x="0" y="79068"/>
                  </a:lnTo>
                  <a:lnTo>
                    <a:pt x="5402" y="122343"/>
                  </a:lnTo>
                  <a:lnTo>
                    <a:pt x="21300" y="162462"/>
                  </a:lnTo>
                  <a:lnTo>
                    <a:pt x="54509" y="205809"/>
                  </a:lnTo>
                  <a:lnTo>
                    <a:pt x="80954" y="222157"/>
                  </a:lnTo>
                  <a:lnTo>
                    <a:pt x="89591" y="222974"/>
                  </a:lnTo>
                  <a:lnTo>
                    <a:pt x="105427" y="217642"/>
                  </a:lnTo>
                  <a:lnTo>
                    <a:pt x="148853" y="181882"/>
                  </a:lnTo>
                  <a:lnTo>
                    <a:pt x="164410" y="155666"/>
                  </a:lnTo>
                  <a:lnTo>
                    <a:pt x="165116" y="147061"/>
                  </a:lnTo>
                  <a:lnTo>
                    <a:pt x="159661" y="131261"/>
                  </a:lnTo>
                  <a:lnTo>
                    <a:pt x="157270" y="130791"/>
                  </a:lnTo>
                  <a:lnTo>
                    <a:pt x="154614" y="142747"/>
                  </a:lnTo>
                  <a:lnTo>
                    <a:pt x="158708" y="170197"/>
                  </a:lnTo>
                  <a:lnTo>
                    <a:pt x="172919" y="194968"/>
                  </a:lnTo>
                  <a:lnTo>
                    <a:pt x="181317" y="200168"/>
                  </a:lnTo>
                  <a:lnTo>
                    <a:pt x="203126" y="205947"/>
                  </a:lnTo>
                  <a:lnTo>
                    <a:pt x="213153" y="203978"/>
                  </a:lnTo>
                  <a:lnTo>
                    <a:pt x="230534" y="192432"/>
                  </a:lnTo>
                  <a:lnTo>
                    <a:pt x="253472" y="166201"/>
                  </a:lnTo>
                  <a:lnTo>
                    <a:pt x="269498" y="130613"/>
                  </a:lnTo>
                  <a:lnTo>
                    <a:pt x="276987" y="76666"/>
                  </a:lnTo>
                  <a:lnTo>
                    <a:pt x="278467" y="30308"/>
                  </a:lnTo>
                  <a:lnTo>
                    <a:pt x="27883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93178" y="1537160"/>
              <a:ext cx="7237" cy="136872"/>
            </a:xfrm>
            <a:custGeom>
              <a:avLst/>
              <a:gdLst/>
              <a:ahLst/>
              <a:cxnLst/>
              <a:rect l="0" t="0" r="0" b="0"/>
              <a:pathLst>
                <a:path w="7237" h="136872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723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79357" y="13897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58631" y="1358176"/>
              <a:ext cx="20769" cy="273742"/>
            </a:xfrm>
            <a:custGeom>
              <a:avLst/>
              <a:gdLst/>
              <a:ahLst/>
              <a:cxnLst/>
              <a:rect l="0" t="0" r="0" b="0"/>
              <a:pathLst>
                <a:path w="20769" h="273742">
                  <a:moveTo>
                    <a:pt x="10239" y="0"/>
                  </a:moveTo>
                  <a:lnTo>
                    <a:pt x="1174" y="58616"/>
                  </a:lnTo>
                  <a:lnTo>
                    <a:pt x="0" y="113960"/>
                  </a:lnTo>
                  <a:lnTo>
                    <a:pt x="2887" y="176885"/>
                  </a:lnTo>
                  <a:lnTo>
                    <a:pt x="16506" y="239322"/>
                  </a:lnTo>
                  <a:lnTo>
                    <a:pt x="2076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42528" y="1452932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6085" y="17958"/>
                  </a:lnTo>
                  <a:lnTo>
                    <a:pt x="81058" y="28547"/>
                  </a:lnTo>
                  <a:lnTo>
                    <a:pt x="18300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63626" y="1326590"/>
              <a:ext cx="178986" cy="305328"/>
            </a:xfrm>
            <a:custGeom>
              <a:avLst/>
              <a:gdLst/>
              <a:ahLst/>
              <a:cxnLst/>
              <a:rect l="0" t="0" r="0" b="0"/>
              <a:pathLst>
                <a:path w="178986" h="305328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6239" y="137094"/>
                  </a:lnTo>
                  <a:lnTo>
                    <a:pt x="14472" y="159197"/>
                  </a:lnTo>
                  <a:lnTo>
                    <a:pt x="25779" y="219648"/>
                  </a:lnTo>
                  <a:lnTo>
                    <a:pt x="30439" y="261973"/>
                  </a:lnTo>
                  <a:lnTo>
                    <a:pt x="31076" y="254083"/>
                  </a:lnTo>
                  <a:lnTo>
                    <a:pt x="26305" y="209368"/>
                  </a:lnTo>
                  <a:lnTo>
                    <a:pt x="28065" y="199240"/>
                  </a:lnTo>
                  <a:lnTo>
                    <a:pt x="39380" y="181748"/>
                  </a:lnTo>
                  <a:lnTo>
                    <a:pt x="56107" y="167345"/>
                  </a:lnTo>
                  <a:lnTo>
                    <a:pt x="75240" y="157044"/>
                  </a:lnTo>
                  <a:lnTo>
                    <a:pt x="85255" y="156169"/>
                  </a:lnTo>
                  <a:lnTo>
                    <a:pt x="105742" y="161435"/>
                  </a:lnTo>
                  <a:lnTo>
                    <a:pt x="123426" y="174694"/>
                  </a:lnTo>
                  <a:lnTo>
                    <a:pt x="159884" y="214685"/>
                  </a:lnTo>
                  <a:lnTo>
                    <a:pt x="169716" y="233456"/>
                  </a:lnTo>
                  <a:lnTo>
                    <a:pt x="177764" y="286605"/>
                  </a:lnTo>
                  <a:lnTo>
                    <a:pt x="17898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41495" y="1439069"/>
              <a:ext cx="248599" cy="192849"/>
            </a:xfrm>
            <a:custGeom>
              <a:avLst/>
              <a:gdLst/>
              <a:ahLst/>
              <a:cxnLst/>
              <a:rect l="0" t="0" r="0" b="0"/>
              <a:pathLst>
                <a:path w="248599" h="192849">
                  <a:moveTo>
                    <a:pt x="185427" y="55977"/>
                  </a:moveTo>
                  <a:lnTo>
                    <a:pt x="156119" y="17604"/>
                  </a:lnTo>
                  <a:lnTo>
                    <a:pt x="130339" y="1973"/>
                  </a:lnTo>
                  <a:lnTo>
                    <a:pt x="107521" y="0"/>
                  </a:lnTo>
                  <a:lnTo>
                    <a:pt x="82952" y="4192"/>
                  </a:lnTo>
                  <a:lnTo>
                    <a:pt x="60334" y="13854"/>
                  </a:lnTo>
                  <a:lnTo>
                    <a:pt x="33459" y="38037"/>
                  </a:lnTo>
                  <a:lnTo>
                    <a:pt x="10678" y="67429"/>
                  </a:lnTo>
                  <a:lnTo>
                    <a:pt x="2476" y="91093"/>
                  </a:lnTo>
                  <a:lnTo>
                    <a:pt x="0" y="116038"/>
                  </a:lnTo>
                  <a:lnTo>
                    <a:pt x="2799" y="138823"/>
                  </a:lnTo>
                  <a:lnTo>
                    <a:pt x="11062" y="157528"/>
                  </a:lnTo>
                  <a:lnTo>
                    <a:pt x="16541" y="165792"/>
                  </a:lnTo>
                  <a:lnTo>
                    <a:pt x="31988" y="178093"/>
                  </a:lnTo>
                  <a:lnTo>
                    <a:pt x="41020" y="183011"/>
                  </a:lnTo>
                  <a:lnTo>
                    <a:pt x="63534" y="185357"/>
                  </a:lnTo>
                  <a:lnTo>
                    <a:pt x="87969" y="181329"/>
                  </a:lnTo>
                  <a:lnTo>
                    <a:pt x="110527" y="171741"/>
                  </a:lnTo>
                  <a:lnTo>
                    <a:pt x="137368" y="147599"/>
                  </a:lnTo>
                  <a:lnTo>
                    <a:pt x="158993" y="108001"/>
                  </a:lnTo>
                  <a:lnTo>
                    <a:pt x="167049" y="87288"/>
                  </a:lnTo>
                  <a:lnTo>
                    <a:pt x="169666" y="85040"/>
                  </a:lnTo>
                  <a:lnTo>
                    <a:pt x="171410" y="88220"/>
                  </a:lnTo>
                  <a:lnTo>
                    <a:pt x="179799" y="121358"/>
                  </a:lnTo>
                  <a:lnTo>
                    <a:pt x="194938" y="145799"/>
                  </a:lnTo>
                  <a:lnTo>
                    <a:pt x="221014" y="173849"/>
                  </a:lnTo>
                  <a:lnTo>
                    <a:pt x="248598" y="192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37146" y="1436928"/>
              <a:ext cx="174046" cy="216047"/>
            </a:xfrm>
            <a:custGeom>
              <a:avLst/>
              <a:gdLst/>
              <a:ahLst/>
              <a:cxnLst/>
              <a:rect l="0" t="0" r="0" b="0"/>
              <a:pathLst>
                <a:path w="174046" h="216047">
                  <a:moveTo>
                    <a:pt x="5589" y="47590"/>
                  </a:moveTo>
                  <a:lnTo>
                    <a:pt x="0" y="64357"/>
                  </a:lnTo>
                  <a:lnTo>
                    <a:pt x="376" y="81948"/>
                  </a:lnTo>
                  <a:lnTo>
                    <a:pt x="6073" y="139418"/>
                  </a:lnTo>
                  <a:lnTo>
                    <a:pt x="11452" y="164875"/>
                  </a:lnTo>
                  <a:lnTo>
                    <a:pt x="7094" y="135705"/>
                  </a:lnTo>
                  <a:lnTo>
                    <a:pt x="11476" y="79293"/>
                  </a:lnTo>
                  <a:lnTo>
                    <a:pt x="24776" y="29805"/>
                  </a:lnTo>
                  <a:lnTo>
                    <a:pt x="35954" y="12000"/>
                  </a:lnTo>
                  <a:lnTo>
                    <a:pt x="44550" y="6315"/>
                  </a:lnTo>
                  <a:lnTo>
                    <a:pt x="66579" y="0"/>
                  </a:lnTo>
                  <a:lnTo>
                    <a:pt x="88848" y="3432"/>
                  </a:lnTo>
                  <a:lnTo>
                    <a:pt x="109274" y="13926"/>
                  </a:lnTo>
                  <a:lnTo>
                    <a:pt x="126151" y="30288"/>
                  </a:lnTo>
                  <a:lnTo>
                    <a:pt x="143217" y="59231"/>
                  </a:lnTo>
                  <a:lnTo>
                    <a:pt x="158294" y="108857"/>
                  </a:lnTo>
                  <a:lnTo>
                    <a:pt x="168418" y="172064"/>
                  </a:lnTo>
                  <a:lnTo>
                    <a:pt x="174045" y="216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58632" y="1447394"/>
              <a:ext cx="153038" cy="208425"/>
            </a:xfrm>
            <a:custGeom>
              <a:avLst/>
              <a:gdLst/>
              <a:ahLst/>
              <a:cxnLst/>
              <a:rect l="0" t="0" r="0" b="0"/>
              <a:pathLst>
                <a:path w="153038" h="208425">
                  <a:moveTo>
                    <a:pt x="0" y="79238"/>
                  </a:moveTo>
                  <a:lnTo>
                    <a:pt x="55045" y="96026"/>
                  </a:lnTo>
                  <a:lnTo>
                    <a:pt x="79836" y="98398"/>
                  </a:lnTo>
                  <a:lnTo>
                    <a:pt x="103333" y="93212"/>
                  </a:lnTo>
                  <a:lnTo>
                    <a:pt x="133172" y="77139"/>
                  </a:lnTo>
                  <a:lnTo>
                    <a:pt x="141424" y="70820"/>
                  </a:lnTo>
                  <a:lnTo>
                    <a:pt x="150592" y="51320"/>
                  </a:lnTo>
                  <a:lnTo>
                    <a:pt x="153037" y="39569"/>
                  </a:lnTo>
                  <a:lnTo>
                    <a:pt x="151158" y="29395"/>
                  </a:lnTo>
                  <a:lnTo>
                    <a:pt x="139711" y="11852"/>
                  </a:lnTo>
                  <a:lnTo>
                    <a:pt x="119805" y="2495"/>
                  </a:lnTo>
                  <a:lnTo>
                    <a:pt x="107946" y="0"/>
                  </a:lnTo>
                  <a:lnTo>
                    <a:pt x="97701" y="676"/>
                  </a:lnTo>
                  <a:lnTo>
                    <a:pt x="70932" y="12806"/>
                  </a:lnTo>
                  <a:lnTo>
                    <a:pt x="42464" y="32388"/>
                  </a:lnTo>
                  <a:lnTo>
                    <a:pt x="19861" y="59897"/>
                  </a:lnTo>
                  <a:lnTo>
                    <a:pt x="9607" y="80001"/>
                  </a:lnTo>
                  <a:lnTo>
                    <a:pt x="2847" y="116639"/>
                  </a:lnTo>
                  <a:lnTo>
                    <a:pt x="6432" y="157130"/>
                  </a:lnTo>
                  <a:lnTo>
                    <a:pt x="14947" y="178587"/>
                  </a:lnTo>
                  <a:lnTo>
                    <a:pt x="20493" y="187585"/>
                  </a:lnTo>
                  <a:lnTo>
                    <a:pt x="36014" y="200701"/>
                  </a:lnTo>
                  <a:lnTo>
                    <a:pt x="45067" y="205837"/>
                  </a:lnTo>
                  <a:lnTo>
                    <a:pt x="67603" y="208424"/>
                  </a:lnTo>
                  <a:lnTo>
                    <a:pt x="115813" y="205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55902" y="1487796"/>
              <a:ext cx="318627" cy="432603"/>
            </a:xfrm>
            <a:custGeom>
              <a:avLst/>
              <a:gdLst/>
              <a:ahLst/>
              <a:cxnLst/>
              <a:rect l="0" t="0" r="0" b="0"/>
              <a:pathLst>
                <a:path w="318627" h="432603">
                  <a:moveTo>
                    <a:pt x="160699" y="80950"/>
                  </a:moveTo>
                  <a:lnTo>
                    <a:pt x="160699" y="58593"/>
                  </a:lnTo>
                  <a:lnTo>
                    <a:pt x="149520" y="27922"/>
                  </a:lnTo>
                  <a:lnTo>
                    <a:pt x="134674" y="13318"/>
                  </a:lnTo>
                  <a:lnTo>
                    <a:pt x="125801" y="7786"/>
                  </a:lnTo>
                  <a:lnTo>
                    <a:pt x="85368" y="0"/>
                  </a:lnTo>
                  <a:lnTo>
                    <a:pt x="62488" y="4418"/>
                  </a:lnTo>
                  <a:lnTo>
                    <a:pt x="36453" y="20059"/>
                  </a:lnTo>
                  <a:lnTo>
                    <a:pt x="22420" y="34000"/>
                  </a:lnTo>
                  <a:lnTo>
                    <a:pt x="7943" y="62749"/>
                  </a:lnTo>
                  <a:lnTo>
                    <a:pt x="0" y="87289"/>
                  </a:lnTo>
                  <a:lnTo>
                    <a:pt x="1930" y="110673"/>
                  </a:lnTo>
                  <a:lnTo>
                    <a:pt x="5720" y="121822"/>
                  </a:lnTo>
                  <a:lnTo>
                    <a:pt x="12926" y="129255"/>
                  </a:lnTo>
                  <a:lnTo>
                    <a:pt x="33410" y="137514"/>
                  </a:lnTo>
                  <a:lnTo>
                    <a:pt x="71251" y="136574"/>
                  </a:lnTo>
                  <a:lnTo>
                    <a:pt x="112099" y="123297"/>
                  </a:lnTo>
                  <a:lnTo>
                    <a:pt x="142659" y="104546"/>
                  </a:lnTo>
                  <a:lnTo>
                    <a:pt x="151012" y="102529"/>
                  </a:lnTo>
                  <a:lnTo>
                    <a:pt x="158921" y="103525"/>
                  </a:lnTo>
                  <a:lnTo>
                    <a:pt x="166532" y="106528"/>
                  </a:lnTo>
                  <a:lnTo>
                    <a:pt x="171607" y="114380"/>
                  </a:lnTo>
                  <a:lnTo>
                    <a:pt x="179751" y="165889"/>
                  </a:lnTo>
                  <a:lnTo>
                    <a:pt x="181359" y="227059"/>
                  </a:lnTo>
                  <a:lnTo>
                    <a:pt x="181638" y="283729"/>
                  </a:lnTo>
                  <a:lnTo>
                    <a:pt x="187310" y="339384"/>
                  </a:lnTo>
                  <a:lnTo>
                    <a:pt x="197368" y="401017"/>
                  </a:lnTo>
                  <a:lnTo>
                    <a:pt x="195323" y="425583"/>
                  </a:lnTo>
                  <a:lnTo>
                    <a:pt x="191970" y="431198"/>
                  </a:lnTo>
                  <a:lnTo>
                    <a:pt x="187396" y="432602"/>
                  </a:lnTo>
                  <a:lnTo>
                    <a:pt x="182006" y="431198"/>
                  </a:lnTo>
                  <a:lnTo>
                    <a:pt x="179583" y="426752"/>
                  </a:lnTo>
                  <a:lnTo>
                    <a:pt x="180010" y="412454"/>
                  </a:lnTo>
                  <a:lnTo>
                    <a:pt x="205322" y="354216"/>
                  </a:lnTo>
                  <a:lnTo>
                    <a:pt x="219135" y="336542"/>
                  </a:lnTo>
                  <a:lnTo>
                    <a:pt x="262189" y="306132"/>
                  </a:lnTo>
                  <a:lnTo>
                    <a:pt x="318626" y="280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81967" y="1473989"/>
              <a:ext cx="187319" cy="170887"/>
            </a:xfrm>
            <a:custGeom>
              <a:avLst/>
              <a:gdLst/>
              <a:ahLst/>
              <a:cxnLst/>
              <a:rect l="0" t="0" r="0" b="0"/>
              <a:pathLst>
                <a:path w="187319" h="17088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7018" y="126161"/>
                  </a:lnTo>
                  <a:lnTo>
                    <a:pt x="28181" y="147319"/>
                  </a:lnTo>
                  <a:lnTo>
                    <a:pt x="44061" y="162181"/>
                  </a:lnTo>
                  <a:lnTo>
                    <a:pt x="53208" y="167782"/>
                  </a:lnTo>
                  <a:lnTo>
                    <a:pt x="72732" y="170886"/>
                  </a:lnTo>
                  <a:lnTo>
                    <a:pt x="82851" y="170076"/>
                  </a:lnTo>
                  <a:lnTo>
                    <a:pt x="100334" y="162937"/>
                  </a:lnTo>
                  <a:lnTo>
                    <a:pt x="130621" y="139290"/>
                  </a:lnTo>
                  <a:lnTo>
                    <a:pt x="146472" y="113411"/>
                  </a:lnTo>
                  <a:lnTo>
                    <a:pt x="169574" y="52432"/>
                  </a:lnTo>
                  <a:lnTo>
                    <a:pt x="1873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07545" y="1489693"/>
              <a:ext cx="203896" cy="152925"/>
            </a:xfrm>
            <a:custGeom>
              <a:avLst/>
              <a:gdLst/>
              <a:ahLst/>
              <a:cxnLst/>
              <a:rect l="0" t="0" r="0" b="0"/>
              <a:pathLst>
                <a:path w="203896" h="152925">
                  <a:moveTo>
                    <a:pt x="119667" y="100110"/>
                  </a:moveTo>
                  <a:lnTo>
                    <a:pt x="114078" y="41493"/>
                  </a:lnTo>
                  <a:lnTo>
                    <a:pt x="105095" y="21025"/>
                  </a:lnTo>
                  <a:lnTo>
                    <a:pt x="99423" y="12292"/>
                  </a:lnTo>
                  <a:lnTo>
                    <a:pt x="89794" y="6469"/>
                  </a:lnTo>
                  <a:lnTo>
                    <a:pt x="63496" y="0"/>
                  </a:lnTo>
                  <a:lnTo>
                    <a:pt x="41670" y="3364"/>
                  </a:lnTo>
                  <a:lnTo>
                    <a:pt x="32574" y="7537"/>
                  </a:lnTo>
                  <a:lnTo>
                    <a:pt x="19348" y="21531"/>
                  </a:lnTo>
                  <a:lnTo>
                    <a:pt x="1325" y="59112"/>
                  </a:lnTo>
                  <a:lnTo>
                    <a:pt x="0" y="79549"/>
                  </a:lnTo>
                  <a:lnTo>
                    <a:pt x="8682" y="121265"/>
                  </a:lnTo>
                  <a:lnTo>
                    <a:pt x="23871" y="147192"/>
                  </a:lnTo>
                  <a:lnTo>
                    <a:pt x="31237" y="151385"/>
                  </a:lnTo>
                  <a:lnTo>
                    <a:pt x="48779" y="152924"/>
                  </a:lnTo>
                  <a:lnTo>
                    <a:pt x="57201" y="149357"/>
                  </a:lnTo>
                  <a:lnTo>
                    <a:pt x="72797" y="136036"/>
                  </a:lnTo>
                  <a:lnTo>
                    <a:pt x="94731" y="103216"/>
                  </a:lnTo>
                  <a:lnTo>
                    <a:pt x="101873" y="97501"/>
                  </a:lnTo>
                  <a:lnTo>
                    <a:pt x="108974" y="96031"/>
                  </a:lnTo>
                  <a:lnTo>
                    <a:pt x="116048" y="97391"/>
                  </a:lnTo>
                  <a:lnTo>
                    <a:pt x="137182" y="110482"/>
                  </a:lnTo>
                  <a:lnTo>
                    <a:pt x="175425" y="139546"/>
                  </a:lnTo>
                  <a:lnTo>
                    <a:pt x="203895" y="152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43026" y="1273948"/>
              <a:ext cx="21057" cy="368498"/>
            </a:xfrm>
            <a:custGeom>
              <a:avLst/>
              <a:gdLst/>
              <a:ahLst/>
              <a:cxnLst/>
              <a:rect l="0" t="0" r="0" b="0"/>
              <a:pathLst>
                <a:path w="21057" h="368498">
                  <a:moveTo>
                    <a:pt x="0" y="0"/>
                  </a:moveTo>
                  <a:lnTo>
                    <a:pt x="5589" y="16767"/>
                  </a:lnTo>
                  <a:lnTo>
                    <a:pt x="2317" y="64620"/>
                  </a:lnTo>
                  <a:lnTo>
                    <a:pt x="686" y="119362"/>
                  </a:lnTo>
                  <a:lnTo>
                    <a:pt x="203" y="178866"/>
                  </a:lnTo>
                  <a:lnTo>
                    <a:pt x="1230" y="231722"/>
                  </a:lnTo>
                  <a:lnTo>
                    <a:pt x="8345" y="285328"/>
                  </a:lnTo>
                  <a:lnTo>
                    <a:pt x="17476" y="343853"/>
                  </a:lnTo>
                  <a:lnTo>
                    <a:pt x="2105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71608" y="1434996"/>
              <a:ext cx="203244" cy="199718"/>
            </a:xfrm>
            <a:custGeom>
              <a:avLst/>
              <a:gdLst/>
              <a:ahLst/>
              <a:cxnLst/>
              <a:rect l="0" t="0" r="0" b="0"/>
              <a:pathLst>
                <a:path w="203244" h="199718">
                  <a:moveTo>
                    <a:pt x="150485" y="17936"/>
                  </a:moveTo>
                  <a:lnTo>
                    <a:pt x="139307" y="6758"/>
                  </a:lnTo>
                  <a:lnTo>
                    <a:pt x="121341" y="1270"/>
                  </a:lnTo>
                  <a:lnTo>
                    <a:pt x="98928" y="0"/>
                  </a:lnTo>
                  <a:lnTo>
                    <a:pt x="45343" y="11790"/>
                  </a:lnTo>
                  <a:lnTo>
                    <a:pt x="19246" y="27294"/>
                  </a:lnTo>
                  <a:lnTo>
                    <a:pt x="7149" y="43152"/>
                  </a:lnTo>
                  <a:lnTo>
                    <a:pt x="2285" y="52294"/>
                  </a:lnTo>
                  <a:lnTo>
                    <a:pt x="0" y="71811"/>
                  </a:lnTo>
                  <a:lnTo>
                    <a:pt x="1029" y="81929"/>
                  </a:lnTo>
                  <a:lnTo>
                    <a:pt x="6394" y="88674"/>
                  </a:lnTo>
                  <a:lnTo>
                    <a:pt x="24834" y="96169"/>
                  </a:lnTo>
                  <a:lnTo>
                    <a:pt x="88329" y="112828"/>
                  </a:lnTo>
                  <a:lnTo>
                    <a:pt x="149233" y="130258"/>
                  </a:lnTo>
                  <a:lnTo>
                    <a:pt x="180530" y="141944"/>
                  </a:lnTo>
                  <a:lnTo>
                    <a:pt x="197374" y="153379"/>
                  </a:lnTo>
                  <a:lnTo>
                    <a:pt x="201631" y="160874"/>
                  </a:lnTo>
                  <a:lnTo>
                    <a:pt x="203243" y="178560"/>
                  </a:lnTo>
                  <a:lnTo>
                    <a:pt x="199695" y="185850"/>
                  </a:lnTo>
                  <a:lnTo>
                    <a:pt x="186394" y="197070"/>
                  </a:lnTo>
                  <a:lnTo>
                    <a:pt x="165665" y="199717"/>
                  </a:lnTo>
                  <a:lnTo>
                    <a:pt x="107814" y="188883"/>
                  </a:lnTo>
                  <a:lnTo>
                    <a:pt x="46744" y="172220"/>
                  </a:lnTo>
                  <a:lnTo>
                    <a:pt x="24143" y="165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90983" y="1526632"/>
              <a:ext cx="10096" cy="157928"/>
            </a:xfrm>
            <a:custGeom>
              <a:avLst/>
              <a:gdLst/>
              <a:ahLst/>
              <a:cxnLst/>
              <a:rect l="0" t="0" r="0" b="0"/>
              <a:pathLst>
                <a:path w="10096" h="157928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7957" y="140388"/>
                  </a:lnTo>
                  <a:lnTo>
                    <a:pt x="1009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01077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88402" y="1522228"/>
              <a:ext cx="152340" cy="326035"/>
            </a:xfrm>
            <a:custGeom>
              <a:avLst/>
              <a:gdLst/>
              <a:ahLst/>
              <a:cxnLst/>
              <a:rect l="0" t="0" r="0" b="0"/>
              <a:pathLst>
                <a:path w="152340" h="326035">
                  <a:moveTo>
                    <a:pt x="123245" y="67575"/>
                  </a:moveTo>
                  <a:lnTo>
                    <a:pt x="123245" y="45218"/>
                  </a:lnTo>
                  <a:lnTo>
                    <a:pt x="112067" y="14547"/>
                  </a:lnTo>
                  <a:lnTo>
                    <a:pt x="104094" y="7656"/>
                  </a:lnTo>
                  <a:lnTo>
                    <a:pt x="82758" y="0"/>
                  </a:lnTo>
                  <a:lnTo>
                    <a:pt x="50027" y="1279"/>
                  </a:lnTo>
                  <a:lnTo>
                    <a:pt x="31822" y="9254"/>
                  </a:lnTo>
                  <a:lnTo>
                    <a:pt x="23692" y="14656"/>
                  </a:lnTo>
                  <a:lnTo>
                    <a:pt x="11539" y="30017"/>
                  </a:lnTo>
                  <a:lnTo>
                    <a:pt x="3408" y="49713"/>
                  </a:lnTo>
                  <a:lnTo>
                    <a:pt x="0" y="85939"/>
                  </a:lnTo>
                  <a:lnTo>
                    <a:pt x="3349" y="108492"/>
                  </a:lnTo>
                  <a:lnTo>
                    <a:pt x="9389" y="115910"/>
                  </a:lnTo>
                  <a:lnTo>
                    <a:pt x="28578" y="124152"/>
                  </a:lnTo>
                  <a:lnTo>
                    <a:pt x="37907" y="124010"/>
                  </a:lnTo>
                  <a:lnTo>
                    <a:pt x="54512" y="117613"/>
                  </a:lnTo>
                  <a:lnTo>
                    <a:pt x="98498" y="81076"/>
                  </a:lnTo>
                  <a:lnTo>
                    <a:pt x="103238" y="81255"/>
                  </a:lnTo>
                  <a:lnTo>
                    <a:pt x="106397" y="86054"/>
                  </a:lnTo>
                  <a:lnTo>
                    <a:pt x="121460" y="140198"/>
                  </a:lnTo>
                  <a:lnTo>
                    <a:pt x="142216" y="194397"/>
                  </a:lnTo>
                  <a:lnTo>
                    <a:pt x="152339" y="255753"/>
                  </a:lnTo>
                  <a:lnTo>
                    <a:pt x="148503" y="295687"/>
                  </a:lnTo>
                  <a:lnTo>
                    <a:pt x="143593" y="305047"/>
                  </a:lnTo>
                  <a:lnTo>
                    <a:pt x="128779" y="318567"/>
                  </a:lnTo>
                  <a:lnTo>
                    <a:pt x="104258" y="325356"/>
                  </a:lnTo>
                  <a:lnTo>
                    <a:pt x="76202" y="326034"/>
                  </a:lnTo>
                  <a:lnTo>
                    <a:pt x="32714" y="313644"/>
                  </a:lnTo>
                  <a:lnTo>
                    <a:pt x="7432" y="309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95875" y="1480149"/>
              <a:ext cx="189514" cy="235997"/>
            </a:xfrm>
            <a:custGeom>
              <a:avLst/>
              <a:gdLst/>
              <a:ahLst/>
              <a:cxnLst/>
              <a:rect l="0" t="0" r="0" b="0"/>
              <a:pathLst>
                <a:path w="189514" h="235997">
                  <a:moveTo>
                    <a:pt x="0" y="57011"/>
                  </a:moveTo>
                  <a:lnTo>
                    <a:pt x="9065" y="115628"/>
                  </a:lnTo>
                  <a:lnTo>
                    <a:pt x="11409" y="169802"/>
                  </a:lnTo>
                  <a:lnTo>
                    <a:pt x="16509" y="203385"/>
                  </a:lnTo>
                  <a:lnTo>
                    <a:pt x="15685" y="203727"/>
                  </a:lnTo>
                  <a:lnTo>
                    <a:pt x="13966" y="200445"/>
                  </a:lnTo>
                  <a:lnTo>
                    <a:pt x="10981" y="148935"/>
                  </a:lnTo>
                  <a:lnTo>
                    <a:pt x="10618" y="95056"/>
                  </a:lnTo>
                  <a:lnTo>
                    <a:pt x="12886" y="40523"/>
                  </a:lnTo>
                  <a:lnTo>
                    <a:pt x="21714" y="16928"/>
                  </a:lnTo>
                  <a:lnTo>
                    <a:pt x="29684" y="9232"/>
                  </a:lnTo>
                  <a:lnTo>
                    <a:pt x="51018" y="681"/>
                  </a:lnTo>
                  <a:lnTo>
                    <a:pt x="72977" y="0"/>
                  </a:lnTo>
                  <a:lnTo>
                    <a:pt x="115671" y="9095"/>
                  </a:lnTo>
                  <a:lnTo>
                    <a:pt x="133688" y="21677"/>
                  </a:lnTo>
                  <a:lnTo>
                    <a:pt x="148324" y="40137"/>
                  </a:lnTo>
                  <a:lnTo>
                    <a:pt x="170372" y="90116"/>
                  </a:lnTo>
                  <a:lnTo>
                    <a:pt x="181006" y="117348"/>
                  </a:lnTo>
                  <a:lnTo>
                    <a:pt x="187833" y="172958"/>
                  </a:lnTo>
                  <a:lnTo>
                    <a:pt x="189513" y="235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13333" y="2147813"/>
            <a:ext cx="1404921" cy="505369"/>
            <a:chOff x="2713333" y="2147813"/>
            <a:chExt cx="1404921" cy="505369"/>
          </a:xfrm>
        </p:grpSpPr>
        <p:sp>
          <p:nvSpPr>
            <p:cNvPr id="64" name="Freeform 63"/>
            <p:cNvSpPr/>
            <p:nvPr/>
          </p:nvSpPr>
          <p:spPr>
            <a:xfrm>
              <a:off x="2713333" y="2378651"/>
              <a:ext cx="297818" cy="97450"/>
            </a:xfrm>
            <a:custGeom>
              <a:avLst/>
              <a:gdLst/>
              <a:ahLst/>
              <a:cxnLst/>
              <a:rect l="0" t="0" r="0" b="0"/>
              <a:pathLst>
                <a:path w="297818" h="97450">
                  <a:moveTo>
                    <a:pt x="13547" y="63960"/>
                  </a:moveTo>
                  <a:lnTo>
                    <a:pt x="2369" y="52782"/>
                  </a:lnTo>
                  <a:lnTo>
                    <a:pt x="246" y="52998"/>
                  </a:lnTo>
                  <a:lnTo>
                    <a:pt x="0" y="56652"/>
                  </a:lnTo>
                  <a:lnTo>
                    <a:pt x="1007" y="62598"/>
                  </a:lnTo>
                  <a:lnTo>
                    <a:pt x="5187" y="67731"/>
                  </a:lnTo>
                  <a:lnTo>
                    <a:pt x="46805" y="93688"/>
                  </a:lnTo>
                  <a:lnTo>
                    <a:pt x="66933" y="97449"/>
                  </a:lnTo>
                  <a:lnTo>
                    <a:pt x="77214" y="96815"/>
                  </a:lnTo>
                  <a:lnTo>
                    <a:pt x="94876" y="89870"/>
                  </a:lnTo>
                  <a:lnTo>
                    <a:pt x="153814" y="39172"/>
                  </a:lnTo>
                  <a:lnTo>
                    <a:pt x="194597" y="4269"/>
                  </a:lnTo>
                  <a:lnTo>
                    <a:pt x="204437" y="770"/>
                  </a:lnTo>
                  <a:lnTo>
                    <a:pt x="224729" y="0"/>
                  </a:lnTo>
                  <a:lnTo>
                    <a:pt x="255884" y="11734"/>
                  </a:lnTo>
                  <a:lnTo>
                    <a:pt x="281753" y="30028"/>
                  </a:lnTo>
                  <a:lnTo>
                    <a:pt x="290677" y="40300"/>
                  </a:lnTo>
                  <a:lnTo>
                    <a:pt x="297817" y="53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79659" y="2189927"/>
              <a:ext cx="10518" cy="463255"/>
            </a:xfrm>
            <a:custGeom>
              <a:avLst/>
              <a:gdLst/>
              <a:ahLst/>
              <a:cxnLst/>
              <a:rect l="0" t="0" r="0" b="0"/>
              <a:pathLst>
                <a:path w="10518" h="463255">
                  <a:moveTo>
                    <a:pt x="10517" y="0"/>
                  </a:moveTo>
                  <a:lnTo>
                    <a:pt x="2184" y="37478"/>
                  </a:lnTo>
                  <a:lnTo>
                    <a:pt x="422" y="94491"/>
                  </a:lnTo>
                  <a:lnTo>
                    <a:pt x="117" y="144851"/>
                  </a:lnTo>
                  <a:lnTo>
                    <a:pt x="26" y="202406"/>
                  </a:lnTo>
                  <a:lnTo>
                    <a:pt x="0" y="263913"/>
                  </a:lnTo>
                  <a:lnTo>
                    <a:pt x="7226" y="324702"/>
                  </a:lnTo>
                  <a:lnTo>
                    <a:pt x="9867" y="387489"/>
                  </a:lnTo>
                  <a:lnTo>
                    <a:pt x="10324" y="427937"/>
                  </a:lnTo>
                  <a:lnTo>
                    <a:pt x="10517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84849" y="2147813"/>
              <a:ext cx="558012" cy="52643"/>
            </a:xfrm>
            <a:custGeom>
              <a:avLst/>
              <a:gdLst/>
              <a:ahLst/>
              <a:cxnLst/>
              <a:rect l="0" t="0" r="0" b="0"/>
              <a:pathLst>
                <a:path w="558012" h="52643">
                  <a:moveTo>
                    <a:pt x="558011" y="0"/>
                  </a:moveTo>
                  <a:lnTo>
                    <a:pt x="503866" y="0"/>
                  </a:lnTo>
                  <a:lnTo>
                    <a:pt x="443330" y="5589"/>
                  </a:lnTo>
                  <a:lnTo>
                    <a:pt x="392360" y="14654"/>
                  </a:lnTo>
                  <a:lnTo>
                    <a:pt x="334624" y="19160"/>
                  </a:lnTo>
                  <a:lnTo>
                    <a:pt x="276279" y="29088"/>
                  </a:lnTo>
                  <a:lnTo>
                    <a:pt x="231339" y="37735"/>
                  </a:lnTo>
                  <a:lnTo>
                    <a:pt x="171230" y="41986"/>
                  </a:lnTo>
                  <a:lnTo>
                    <a:pt x="119886" y="48965"/>
                  </a:lnTo>
                  <a:lnTo>
                    <a:pt x="63598" y="51553"/>
                  </a:lnTo>
                  <a:lnTo>
                    <a:pt x="13949" y="5242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16518" y="2347854"/>
              <a:ext cx="115814" cy="270250"/>
            </a:xfrm>
            <a:custGeom>
              <a:avLst/>
              <a:gdLst/>
              <a:ahLst/>
              <a:cxnLst/>
              <a:rect l="0" t="0" r="0" b="0"/>
              <a:pathLst>
                <a:path w="115814" h="270250">
                  <a:moveTo>
                    <a:pt x="0" y="73700"/>
                  </a:moveTo>
                  <a:lnTo>
                    <a:pt x="0" y="127845"/>
                  </a:lnTo>
                  <a:lnTo>
                    <a:pt x="5589" y="182791"/>
                  </a:lnTo>
                  <a:lnTo>
                    <a:pt x="9553" y="238705"/>
                  </a:lnTo>
                  <a:lnTo>
                    <a:pt x="10239" y="270249"/>
                  </a:lnTo>
                  <a:lnTo>
                    <a:pt x="9273" y="249570"/>
                  </a:lnTo>
                  <a:lnTo>
                    <a:pt x="1452" y="194043"/>
                  </a:lnTo>
                  <a:lnTo>
                    <a:pt x="1456" y="133823"/>
                  </a:lnTo>
                  <a:lnTo>
                    <a:pt x="14692" y="74685"/>
                  </a:lnTo>
                  <a:lnTo>
                    <a:pt x="30349" y="42406"/>
                  </a:lnTo>
                  <a:lnTo>
                    <a:pt x="46244" y="27426"/>
                  </a:lnTo>
                  <a:lnTo>
                    <a:pt x="92960" y="551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95936" y="2389969"/>
              <a:ext cx="157495" cy="209118"/>
            </a:xfrm>
            <a:custGeom>
              <a:avLst/>
              <a:gdLst/>
              <a:ahLst/>
              <a:cxnLst/>
              <a:rect l="0" t="0" r="0" b="0"/>
              <a:pathLst>
                <a:path w="157495" h="209118">
                  <a:moveTo>
                    <a:pt x="10095" y="42113"/>
                  </a:moveTo>
                  <a:lnTo>
                    <a:pt x="1761" y="79591"/>
                  </a:lnTo>
                  <a:lnTo>
                    <a:pt x="0" y="131015"/>
                  </a:lnTo>
                  <a:lnTo>
                    <a:pt x="5998" y="155325"/>
                  </a:lnTo>
                  <a:lnTo>
                    <a:pt x="23324" y="199527"/>
                  </a:lnTo>
                  <a:lnTo>
                    <a:pt x="30612" y="205547"/>
                  </a:lnTo>
                  <a:lnTo>
                    <a:pt x="51189" y="209117"/>
                  </a:lnTo>
                  <a:lnTo>
                    <a:pt x="69693" y="203685"/>
                  </a:lnTo>
                  <a:lnTo>
                    <a:pt x="100636" y="181134"/>
                  </a:lnTo>
                  <a:lnTo>
                    <a:pt x="116600" y="149855"/>
                  </a:lnTo>
                  <a:lnTo>
                    <a:pt x="136135" y="95080"/>
                  </a:lnTo>
                  <a:lnTo>
                    <a:pt x="143756" y="60147"/>
                  </a:lnTo>
                  <a:lnTo>
                    <a:pt x="149134" y="26400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41924" y="2376242"/>
              <a:ext cx="176330" cy="237889"/>
            </a:xfrm>
            <a:custGeom>
              <a:avLst/>
              <a:gdLst/>
              <a:ahLst/>
              <a:cxnLst/>
              <a:rect l="0" t="0" r="0" b="0"/>
              <a:pathLst>
                <a:path w="176330" h="237889">
                  <a:moveTo>
                    <a:pt x="6262" y="108483"/>
                  </a:moveTo>
                  <a:lnTo>
                    <a:pt x="43740" y="100150"/>
                  </a:lnTo>
                  <a:lnTo>
                    <a:pt x="95164" y="92799"/>
                  </a:lnTo>
                  <a:lnTo>
                    <a:pt x="140806" y="78912"/>
                  </a:lnTo>
                  <a:lnTo>
                    <a:pt x="158086" y="67654"/>
                  </a:lnTo>
                  <a:lnTo>
                    <a:pt x="170446" y="51732"/>
                  </a:lnTo>
                  <a:lnTo>
                    <a:pt x="175379" y="42573"/>
                  </a:lnTo>
                  <a:lnTo>
                    <a:pt x="176329" y="34127"/>
                  </a:lnTo>
                  <a:lnTo>
                    <a:pt x="171145" y="18504"/>
                  </a:lnTo>
                  <a:lnTo>
                    <a:pt x="157922" y="6881"/>
                  </a:lnTo>
                  <a:lnTo>
                    <a:pt x="149483" y="2144"/>
                  </a:lnTo>
                  <a:lnTo>
                    <a:pt x="130747" y="0"/>
                  </a:lnTo>
                  <a:lnTo>
                    <a:pt x="110722" y="4116"/>
                  </a:lnTo>
                  <a:lnTo>
                    <a:pt x="80887" y="19588"/>
                  </a:lnTo>
                  <a:lnTo>
                    <a:pt x="19246" y="74840"/>
                  </a:lnTo>
                  <a:lnTo>
                    <a:pt x="11408" y="82545"/>
                  </a:lnTo>
                  <a:lnTo>
                    <a:pt x="2700" y="106703"/>
                  </a:lnTo>
                  <a:lnTo>
                    <a:pt x="0" y="134598"/>
                  </a:lnTo>
                  <a:lnTo>
                    <a:pt x="2699" y="158694"/>
                  </a:lnTo>
                  <a:lnTo>
                    <a:pt x="16385" y="191991"/>
                  </a:lnTo>
                  <a:lnTo>
                    <a:pt x="40847" y="218494"/>
                  </a:lnTo>
                  <a:lnTo>
                    <a:pt x="70322" y="235575"/>
                  </a:lnTo>
                  <a:lnTo>
                    <a:pt x="97124" y="237888"/>
                  </a:lnTo>
                  <a:lnTo>
                    <a:pt x="135740" y="235732"/>
                  </a:lnTo>
                  <a:lnTo>
                    <a:pt x="164190" y="234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926922" y="3053264"/>
            <a:ext cx="1379356" cy="424811"/>
            <a:chOff x="2926922" y="3053264"/>
            <a:chExt cx="1379356" cy="424811"/>
          </a:xfrm>
        </p:grpSpPr>
        <p:sp>
          <p:nvSpPr>
            <p:cNvPr id="71" name="Freeform 70"/>
            <p:cNvSpPr/>
            <p:nvPr/>
          </p:nvSpPr>
          <p:spPr>
            <a:xfrm>
              <a:off x="2926922" y="3200663"/>
              <a:ext cx="252685" cy="76921"/>
            </a:xfrm>
            <a:custGeom>
              <a:avLst/>
              <a:gdLst/>
              <a:ahLst/>
              <a:cxnLst/>
              <a:rect l="0" t="0" r="0" b="0"/>
              <a:pathLst>
                <a:path w="252685" h="76921">
                  <a:moveTo>
                    <a:pt x="0" y="0"/>
                  </a:moveTo>
                  <a:lnTo>
                    <a:pt x="15641" y="17981"/>
                  </a:lnTo>
                  <a:lnTo>
                    <a:pt x="40433" y="58563"/>
                  </a:lnTo>
                  <a:lnTo>
                    <a:pt x="65792" y="74804"/>
                  </a:lnTo>
                  <a:lnTo>
                    <a:pt x="85393" y="76920"/>
                  </a:lnTo>
                  <a:lnTo>
                    <a:pt x="104633" y="72791"/>
                  </a:lnTo>
                  <a:lnTo>
                    <a:pt x="120983" y="63157"/>
                  </a:lnTo>
                  <a:lnTo>
                    <a:pt x="164784" y="15192"/>
                  </a:lnTo>
                  <a:lnTo>
                    <a:pt x="185151" y="6752"/>
                  </a:lnTo>
                  <a:lnTo>
                    <a:pt x="197134" y="4501"/>
                  </a:lnTo>
                  <a:lnTo>
                    <a:pt x="216686" y="8239"/>
                  </a:lnTo>
                  <a:lnTo>
                    <a:pt x="25268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82113" y="3053264"/>
              <a:ext cx="197577" cy="376614"/>
            </a:xfrm>
            <a:custGeom>
              <a:avLst/>
              <a:gdLst/>
              <a:ahLst/>
              <a:cxnLst/>
              <a:rect l="0" t="0" r="0" b="0"/>
              <a:pathLst>
                <a:path w="197577" h="376614">
                  <a:moveTo>
                    <a:pt x="8063" y="136870"/>
                  </a:moveTo>
                  <a:lnTo>
                    <a:pt x="8063" y="195487"/>
                  </a:lnTo>
                  <a:lnTo>
                    <a:pt x="16468" y="256897"/>
                  </a:lnTo>
                  <a:lnTo>
                    <a:pt x="26274" y="315300"/>
                  </a:lnTo>
                  <a:lnTo>
                    <a:pt x="29915" y="376613"/>
                  </a:lnTo>
                  <a:lnTo>
                    <a:pt x="31990" y="375077"/>
                  </a:lnTo>
                  <a:lnTo>
                    <a:pt x="34543" y="369375"/>
                  </a:lnTo>
                  <a:lnTo>
                    <a:pt x="32546" y="338991"/>
                  </a:lnTo>
                  <a:lnTo>
                    <a:pt x="22561" y="279567"/>
                  </a:lnTo>
                  <a:lnTo>
                    <a:pt x="16256" y="221556"/>
                  </a:lnTo>
                  <a:lnTo>
                    <a:pt x="4092" y="165037"/>
                  </a:lnTo>
                  <a:lnTo>
                    <a:pt x="0" y="109982"/>
                  </a:lnTo>
                  <a:lnTo>
                    <a:pt x="3700" y="86316"/>
                  </a:lnTo>
                  <a:lnTo>
                    <a:pt x="15482" y="67218"/>
                  </a:lnTo>
                  <a:lnTo>
                    <a:pt x="32417" y="52102"/>
                  </a:lnTo>
                  <a:lnTo>
                    <a:pt x="75005" y="32865"/>
                  </a:lnTo>
                  <a:lnTo>
                    <a:pt x="133515" y="14206"/>
                  </a:lnTo>
                  <a:lnTo>
                    <a:pt x="173223" y="3153"/>
                  </a:lnTo>
                  <a:lnTo>
                    <a:pt x="1975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21761" y="3253305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93457" y="0"/>
                  </a:lnTo>
                  <a:lnTo>
                    <a:pt x="76242" y="6239"/>
                  </a:lnTo>
                  <a:lnTo>
                    <a:pt x="23476" y="3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96297" y="3282813"/>
              <a:ext cx="193963" cy="160006"/>
            </a:xfrm>
            <a:custGeom>
              <a:avLst/>
              <a:gdLst/>
              <a:ahLst/>
              <a:cxnLst/>
              <a:rect l="0" t="0" r="0" b="0"/>
              <a:pathLst>
                <a:path w="193963" h="160006">
                  <a:moveTo>
                    <a:pt x="130791" y="54720"/>
                  </a:moveTo>
                  <a:lnTo>
                    <a:pt x="101482" y="16347"/>
                  </a:lnTo>
                  <a:lnTo>
                    <a:pt x="75704" y="716"/>
                  </a:lnTo>
                  <a:lnTo>
                    <a:pt x="65990" y="0"/>
                  </a:lnTo>
                  <a:lnTo>
                    <a:pt x="45838" y="5444"/>
                  </a:lnTo>
                  <a:lnTo>
                    <a:pt x="31423" y="18782"/>
                  </a:lnTo>
                  <a:lnTo>
                    <a:pt x="4968" y="76319"/>
                  </a:lnTo>
                  <a:lnTo>
                    <a:pt x="0" y="97076"/>
                  </a:lnTo>
                  <a:lnTo>
                    <a:pt x="1692" y="117999"/>
                  </a:lnTo>
                  <a:lnTo>
                    <a:pt x="14810" y="149508"/>
                  </a:lnTo>
                  <a:lnTo>
                    <a:pt x="23055" y="155347"/>
                  </a:lnTo>
                  <a:lnTo>
                    <a:pt x="44693" y="158715"/>
                  </a:lnTo>
                  <a:lnTo>
                    <a:pt x="66789" y="153193"/>
                  </a:lnTo>
                  <a:lnTo>
                    <a:pt x="77594" y="148445"/>
                  </a:lnTo>
                  <a:lnTo>
                    <a:pt x="92720" y="133811"/>
                  </a:lnTo>
                  <a:lnTo>
                    <a:pt x="98391" y="124994"/>
                  </a:lnTo>
                  <a:lnTo>
                    <a:pt x="108663" y="86582"/>
                  </a:lnTo>
                  <a:lnTo>
                    <a:pt x="111360" y="88830"/>
                  </a:lnTo>
                  <a:lnTo>
                    <a:pt x="135901" y="128969"/>
                  </a:lnTo>
                  <a:lnTo>
                    <a:pt x="149049" y="144652"/>
                  </a:lnTo>
                  <a:lnTo>
                    <a:pt x="165812" y="153181"/>
                  </a:lnTo>
                  <a:lnTo>
                    <a:pt x="193962" y="160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00787" y="3095378"/>
              <a:ext cx="84229" cy="336913"/>
            </a:xfrm>
            <a:custGeom>
              <a:avLst/>
              <a:gdLst/>
              <a:ahLst/>
              <a:cxnLst/>
              <a:rect l="0" t="0" r="0" b="0"/>
              <a:pathLst>
                <a:path w="84229" h="336913">
                  <a:moveTo>
                    <a:pt x="0" y="0"/>
                  </a:moveTo>
                  <a:lnTo>
                    <a:pt x="5589" y="62093"/>
                  </a:lnTo>
                  <a:lnTo>
                    <a:pt x="17958" y="113477"/>
                  </a:lnTo>
                  <a:lnTo>
                    <a:pt x="31667" y="171807"/>
                  </a:lnTo>
                  <a:lnTo>
                    <a:pt x="45640" y="233719"/>
                  </a:lnTo>
                  <a:lnTo>
                    <a:pt x="63174" y="293687"/>
                  </a:lnTo>
                  <a:lnTo>
                    <a:pt x="73700" y="319815"/>
                  </a:lnTo>
                  <a:lnTo>
                    <a:pt x="842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88512" y="3263834"/>
              <a:ext cx="105449" cy="168457"/>
            </a:xfrm>
            <a:custGeom>
              <a:avLst/>
              <a:gdLst/>
              <a:ahLst/>
              <a:cxnLst/>
              <a:rect l="0" t="0" r="0" b="0"/>
              <a:pathLst>
                <a:path w="105449" h="168457">
                  <a:moveTo>
                    <a:pt x="64959" y="0"/>
                  </a:moveTo>
                  <a:lnTo>
                    <a:pt x="42602" y="0"/>
                  </a:lnTo>
                  <a:lnTo>
                    <a:pt x="25387" y="6239"/>
                  </a:lnTo>
                  <a:lnTo>
                    <a:pt x="17520" y="11178"/>
                  </a:lnTo>
                  <a:lnTo>
                    <a:pt x="5661" y="26025"/>
                  </a:lnTo>
                  <a:lnTo>
                    <a:pt x="860" y="34897"/>
                  </a:lnTo>
                  <a:lnTo>
                    <a:pt x="0" y="43152"/>
                  </a:lnTo>
                  <a:lnTo>
                    <a:pt x="5282" y="58563"/>
                  </a:lnTo>
                  <a:lnTo>
                    <a:pt x="18549" y="70091"/>
                  </a:lnTo>
                  <a:lnTo>
                    <a:pt x="73016" y="90772"/>
                  </a:lnTo>
                  <a:lnTo>
                    <a:pt x="95446" y="98054"/>
                  </a:lnTo>
                  <a:lnTo>
                    <a:pt x="101661" y="105144"/>
                  </a:lnTo>
                  <a:lnTo>
                    <a:pt x="104635" y="114550"/>
                  </a:lnTo>
                  <a:lnTo>
                    <a:pt x="105448" y="125499"/>
                  </a:lnTo>
                  <a:lnTo>
                    <a:pt x="102480" y="133969"/>
                  </a:lnTo>
                  <a:lnTo>
                    <a:pt x="89824" y="146499"/>
                  </a:lnTo>
                  <a:lnTo>
                    <a:pt x="4390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87054" y="3290292"/>
              <a:ext cx="119224" cy="187783"/>
            </a:xfrm>
            <a:custGeom>
              <a:avLst/>
              <a:gdLst/>
              <a:ahLst/>
              <a:cxnLst/>
              <a:rect l="0" t="0" r="0" b="0"/>
              <a:pathLst>
                <a:path w="119224" h="187783">
                  <a:moveTo>
                    <a:pt x="13816" y="47241"/>
                  </a:moveTo>
                  <a:lnTo>
                    <a:pt x="24995" y="58420"/>
                  </a:lnTo>
                  <a:lnTo>
                    <a:pt x="32967" y="60543"/>
                  </a:lnTo>
                  <a:lnTo>
                    <a:pt x="65374" y="57941"/>
                  </a:lnTo>
                  <a:lnTo>
                    <a:pt x="96553" y="48592"/>
                  </a:lnTo>
                  <a:lnTo>
                    <a:pt x="113369" y="37703"/>
                  </a:lnTo>
                  <a:lnTo>
                    <a:pt x="117620" y="30354"/>
                  </a:lnTo>
                  <a:lnTo>
                    <a:pt x="119223" y="12830"/>
                  </a:lnTo>
                  <a:lnTo>
                    <a:pt x="114503" y="6753"/>
                  </a:lnTo>
                  <a:lnTo>
                    <a:pt x="96780" y="0"/>
                  </a:lnTo>
                  <a:lnTo>
                    <a:pt x="66084" y="1789"/>
                  </a:lnTo>
                  <a:lnTo>
                    <a:pt x="48354" y="9883"/>
                  </a:lnTo>
                  <a:lnTo>
                    <a:pt x="32676" y="22449"/>
                  </a:lnTo>
                  <a:lnTo>
                    <a:pt x="11866" y="50424"/>
                  </a:lnTo>
                  <a:lnTo>
                    <a:pt x="2031" y="74782"/>
                  </a:lnTo>
                  <a:lnTo>
                    <a:pt x="0" y="101206"/>
                  </a:lnTo>
                  <a:lnTo>
                    <a:pt x="8227" y="150708"/>
                  </a:lnTo>
                  <a:lnTo>
                    <a:pt x="13600" y="159503"/>
                  </a:lnTo>
                  <a:lnTo>
                    <a:pt x="28928" y="172395"/>
                  </a:lnTo>
                  <a:lnTo>
                    <a:pt x="62877" y="186229"/>
                  </a:lnTo>
                  <a:lnTo>
                    <a:pt x="85924" y="187782"/>
                  </a:lnTo>
                  <a:lnTo>
                    <a:pt x="119101" y="184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000621" y="3969243"/>
            <a:ext cx="3190136" cy="535922"/>
            <a:chOff x="3000621" y="3969243"/>
            <a:chExt cx="3190136" cy="535922"/>
          </a:xfrm>
        </p:grpSpPr>
        <p:sp>
          <p:nvSpPr>
            <p:cNvPr id="79" name="Freeform 78"/>
            <p:cNvSpPr/>
            <p:nvPr/>
          </p:nvSpPr>
          <p:spPr>
            <a:xfrm>
              <a:off x="3000621" y="4136806"/>
              <a:ext cx="210571" cy="52785"/>
            </a:xfrm>
            <a:custGeom>
              <a:avLst/>
              <a:gdLst/>
              <a:ahLst/>
              <a:cxnLst/>
              <a:rect l="0" t="0" r="0" b="0"/>
              <a:pathLst>
                <a:path w="210571" h="52785">
                  <a:moveTo>
                    <a:pt x="0" y="893"/>
                  </a:moveTo>
                  <a:lnTo>
                    <a:pt x="29309" y="44856"/>
                  </a:lnTo>
                  <a:lnTo>
                    <a:pt x="37087" y="50089"/>
                  </a:lnTo>
                  <a:lnTo>
                    <a:pt x="55088" y="52784"/>
                  </a:lnTo>
                  <a:lnTo>
                    <a:pt x="71667" y="46962"/>
                  </a:lnTo>
                  <a:lnTo>
                    <a:pt x="130943" y="637"/>
                  </a:lnTo>
                  <a:lnTo>
                    <a:pt x="149444" y="0"/>
                  </a:lnTo>
                  <a:lnTo>
                    <a:pt x="166246" y="6735"/>
                  </a:lnTo>
                  <a:lnTo>
                    <a:pt x="210570" y="32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60398" y="4000829"/>
              <a:ext cx="297537" cy="340857"/>
            </a:xfrm>
            <a:custGeom>
              <a:avLst/>
              <a:gdLst/>
              <a:ahLst/>
              <a:cxnLst/>
              <a:rect l="0" t="0" r="0" b="0"/>
              <a:pathLst>
                <a:path w="297537" h="340857">
                  <a:moveTo>
                    <a:pt x="145591" y="0"/>
                  </a:moveTo>
                  <a:lnTo>
                    <a:pt x="102899" y="3119"/>
                  </a:lnTo>
                  <a:lnTo>
                    <a:pt x="83333" y="9575"/>
                  </a:lnTo>
                  <a:lnTo>
                    <a:pt x="66838" y="20243"/>
                  </a:lnTo>
                  <a:lnTo>
                    <a:pt x="22931" y="68963"/>
                  </a:lnTo>
                  <a:lnTo>
                    <a:pt x="7342" y="102062"/>
                  </a:lnTo>
                  <a:lnTo>
                    <a:pt x="0" y="155168"/>
                  </a:lnTo>
                  <a:lnTo>
                    <a:pt x="1669" y="210718"/>
                  </a:lnTo>
                  <a:lnTo>
                    <a:pt x="7926" y="236372"/>
                  </a:lnTo>
                  <a:lnTo>
                    <a:pt x="37127" y="294199"/>
                  </a:lnTo>
                  <a:lnTo>
                    <a:pt x="49032" y="310519"/>
                  </a:lnTo>
                  <a:lnTo>
                    <a:pt x="74477" y="327272"/>
                  </a:lnTo>
                  <a:lnTo>
                    <a:pt x="104243" y="339644"/>
                  </a:lnTo>
                  <a:lnTo>
                    <a:pt x="127994" y="340856"/>
                  </a:lnTo>
                  <a:lnTo>
                    <a:pt x="175781" y="332101"/>
                  </a:lnTo>
                  <a:lnTo>
                    <a:pt x="217845" y="310702"/>
                  </a:lnTo>
                  <a:lnTo>
                    <a:pt x="257243" y="277034"/>
                  </a:lnTo>
                  <a:lnTo>
                    <a:pt x="273170" y="250540"/>
                  </a:lnTo>
                  <a:lnTo>
                    <a:pt x="292691" y="188306"/>
                  </a:lnTo>
                  <a:lnTo>
                    <a:pt x="297536" y="162070"/>
                  </a:lnTo>
                  <a:lnTo>
                    <a:pt x="295791" y="138711"/>
                  </a:lnTo>
                  <a:lnTo>
                    <a:pt x="282642" y="105830"/>
                  </a:lnTo>
                  <a:lnTo>
                    <a:pt x="258338" y="73861"/>
                  </a:lnTo>
                  <a:lnTo>
                    <a:pt x="208762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37831" y="4147983"/>
              <a:ext cx="108429" cy="357182"/>
            </a:xfrm>
            <a:custGeom>
              <a:avLst/>
              <a:gdLst/>
              <a:ahLst/>
              <a:cxnLst/>
              <a:rect l="0" t="0" r="0" b="0"/>
              <a:pathLst>
                <a:path w="108429" h="357182">
                  <a:moveTo>
                    <a:pt x="10314" y="189758"/>
                  </a:moveTo>
                  <a:lnTo>
                    <a:pt x="10314" y="248375"/>
                  </a:lnTo>
                  <a:lnTo>
                    <a:pt x="21767" y="304971"/>
                  </a:lnTo>
                  <a:lnTo>
                    <a:pt x="30106" y="357181"/>
                  </a:lnTo>
                  <a:lnTo>
                    <a:pt x="30809" y="349176"/>
                  </a:lnTo>
                  <a:lnTo>
                    <a:pt x="19844" y="298142"/>
                  </a:lnTo>
                  <a:lnTo>
                    <a:pt x="13138" y="250727"/>
                  </a:lnTo>
                  <a:lnTo>
                    <a:pt x="5282" y="193482"/>
                  </a:lnTo>
                  <a:lnTo>
                    <a:pt x="871" y="138804"/>
                  </a:lnTo>
                  <a:lnTo>
                    <a:pt x="0" y="76011"/>
                  </a:lnTo>
                  <a:lnTo>
                    <a:pt x="5417" y="23789"/>
                  </a:lnTo>
                  <a:lnTo>
                    <a:pt x="10559" y="14771"/>
                  </a:lnTo>
                  <a:lnTo>
                    <a:pt x="25631" y="1632"/>
                  </a:lnTo>
                  <a:lnTo>
                    <a:pt x="33393" y="0"/>
                  </a:lnTo>
                  <a:lnTo>
                    <a:pt x="40908" y="1251"/>
                  </a:lnTo>
                  <a:lnTo>
                    <a:pt x="55497" y="8881"/>
                  </a:lnTo>
                  <a:lnTo>
                    <a:pt x="69779" y="20071"/>
                  </a:lnTo>
                  <a:lnTo>
                    <a:pt x="96843" y="61959"/>
                  </a:lnTo>
                  <a:lnTo>
                    <a:pt x="106483" y="83826"/>
                  </a:lnTo>
                  <a:lnTo>
                    <a:pt x="108428" y="108362"/>
                  </a:lnTo>
                  <a:lnTo>
                    <a:pt x="104223" y="132525"/>
                  </a:lnTo>
                  <a:lnTo>
                    <a:pt x="94555" y="151063"/>
                  </a:lnTo>
                  <a:lnTo>
                    <a:pt x="86362" y="156942"/>
                  </a:lnTo>
                  <a:lnTo>
                    <a:pt x="41899" y="168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871408" y="4153135"/>
              <a:ext cx="112383" cy="174078"/>
            </a:xfrm>
            <a:custGeom>
              <a:avLst/>
              <a:gdLst/>
              <a:ahLst/>
              <a:cxnLst/>
              <a:rect l="0" t="0" r="0" b="0"/>
              <a:pathLst>
                <a:path w="112383" h="174078">
                  <a:moveTo>
                    <a:pt x="13607" y="68792"/>
                  </a:moveTo>
                  <a:lnTo>
                    <a:pt x="51085" y="77125"/>
                  </a:lnTo>
                  <a:lnTo>
                    <a:pt x="74718" y="76005"/>
                  </a:lnTo>
                  <a:lnTo>
                    <a:pt x="96919" y="67708"/>
                  </a:lnTo>
                  <a:lnTo>
                    <a:pt x="104243" y="59881"/>
                  </a:lnTo>
                  <a:lnTo>
                    <a:pt x="112382" y="38705"/>
                  </a:lnTo>
                  <a:lnTo>
                    <a:pt x="112212" y="28847"/>
                  </a:lnTo>
                  <a:lnTo>
                    <a:pt x="105785" y="11654"/>
                  </a:lnTo>
                  <a:lnTo>
                    <a:pt x="98455" y="6134"/>
                  </a:lnTo>
                  <a:lnTo>
                    <a:pt x="77834" y="0"/>
                  </a:lnTo>
                  <a:lnTo>
                    <a:pt x="45506" y="2136"/>
                  </a:lnTo>
                  <a:lnTo>
                    <a:pt x="27394" y="13431"/>
                  </a:lnTo>
                  <a:lnTo>
                    <a:pt x="12716" y="30149"/>
                  </a:lnTo>
                  <a:lnTo>
                    <a:pt x="2293" y="49278"/>
                  </a:lnTo>
                  <a:lnTo>
                    <a:pt x="0" y="72597"/>
                  </a:lnTo>
                  <a:lnTo>
                    <a:pt x="8060" y="120106"/>
                  </a:lnTo>
                  <a:lnTo>
                    <a:pt x="23142" y="147037"/>
                  </a:lnTo>
                  <a:lnTo>
                    <a:pt x="38902" y="159330"/>
                  </a:lnTo>
                  <a:lnTo>
                    <a:pt x="66250" y="174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74528" y="4164876"/>
              <a:ext cx="147400" cy="172866"/>
            </a:xfrm>
            <a:custGeom>
              <a:avLst/>
              <a:gdLst/>
              <a:ahLst/>
              <a:cxnLst/>
              <a:rect l="0" t="0" r="0" b="0"/>
              <a:pathLst>
                <a:path w="147400" h="172866">
                  <a:moveTo>
                    <a:pt x="0" y="78108"/>
                  </a:moveTo>
                  <a:lnTo>
                    <a:pt x="3120" y="120800"/>
                  </a:lnTo>
                  <a:lnTo>
                    <a:pt x="15619" y="165922"/>
                  </a:lnTo>
                  <a:lnTo>
                    <a:pt x="13571" y="160420"/>
                  </a:lnTo>
                  <a:lnTo>
                    <a:pt x="10929" y="104011"/>
                  </a:lnTo>
                  <a:lnTo>
                    <a:pt x="16197" y="43970"/>
                  </a:lnTo>
                  <a:lnTo>
                    <a:pt x="30795" y="6772"/>
                  </a:lnTo>
                  <a:lnTo>
                    <a:pt x="38078" y="1305"/>
                  </a:lnTo>
                  <a:lnTo>
                    <a:pt x="46442" y="0"/>
                  </a:lnTo>
                  <a:lnTo>
                    <a:pt x="63925" y="4789"/>
                  </a:lnTo>
                  <a:lnTo>
                    <a:pt x="101413" y="33459"/>
                  </a:lnTo>
                  <a:lnTo>
                    <a:pt x="117136" y="59420"/>
                  </a:lnTo>
                  <a:lnTo>
                    <a:pt x="140188" y="120430"/>
                  </a:lnTo>
                  <a:lnTo>
                    <a:pt x="147399" y="172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52909" y="4111053"/>
              <a:ext cx="169783" cy="205632"/>
            </a:xfrm>
            <a:custGeom>
              <a:avLst/>
              <a:gdLst/>
              <a:ahLst/>
              <a:cxnLst/>
              <a:rect l="0" t="0" r="0" b="0"/>
              <a:pathLst>
                <a:path w="169783" h="205632">
                  <a:moveTo>
                    <a:pt x="95402" y="5589"/>
                  </a:moveTo>
                  <a:lnTo>
                    <a:pt x="78634" y="0"/>
                  </a:lnTo>
                  <a:lnTo>
                    <a:pt x="61043" y="375"/>
                  </a:lnTo>
                  <a:lnTo>
                    <a:pt x="42696" y="5612"/>
                  </a:lnTo>
                  <a:lnTo>
                    <a:pt x="4608" y="34593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3724" y="67990"/>
                  </a:lnTo>
                  <a:lnTo>
                    <a:pt x="17222" y="79336"/>
                  </a:lnTo>
                  <a:lnTo>
                    <a:pt x="50140" y="86712"/>
                  </a:lnTo>
                  <a:lnTo>
                    <a:pt x="100845" y="91543"/>
                  </a:lnTo>
                  <a:lnTo>
                    <a:pt x="127950" y="106446"/>
                  </a:lnTo>
                  <a:lnTo>
                    <a:pt x="165256" y="139291"/>
                  </a:lnTo>
                  <a:lnTo>
                    <a:pt x="168877" y="148536"/>
                  </a:lnTo>
                  <a:lnTo>
                    <a:pt x="169782" y="171287"/>
                  </a:lnTo>
                  <a:lnTo>
                    <a:pt x="166045" y="180395"/>
                  </a:lnTo>
                  <a:lnTo>
                    <a:pt x="152535" y="193635"/>
                  </a:lnTo>
                  <a:lnTo>
                    <a:pt x="131713" y="200299"/>
                  </a:lnTo>
                  <a:lnTo>
                    <a:pt x="96802" y="204051"/>
                  </a:lnTo>
                  <a:lnTo>
                    <a:pt x="63816" y="20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89511" y="4123740"/>
              <a:ext cx="120455" cy="182416"/>
            </a:xfrm>
            <a:custGeom>
              <a:avLst/>
              <a:gdLst/>
              <a:ahLst/>
              <a:cxnLst/>
              <a:rect l="0" t="0" r="0" b="0"/>
              <a:pathLst>
                <a:path w="120455" h="182416">
                  <a:moveTo>
                    <a:pt x="16727" y="56073"/>
                  </a:moveTo>
                  <a:lnTo>
                    <a:pt x="59419" y="59193"/>
                  </a:lnTo>
                  <a:lnTo>
                    <a:pt x="69755" y="61662"/>
                  </a:lnTo>
                  <a:lnTo>
                    <a:pt x="78985" y="60969"/>
                  </a:lnTo>
                  <a:lnTo>
                    <a:pt x="95480" y="53960"/>
                  </a:lnTo>
                  <a:lnTo>
                    <a:pt x="117920" y="36859"/>
                  </a:lnTo>
                  <a:lnTo>
                    <a:pt x="120454" y="30396"/>
                  </a:lnTo>
                  <a:lnTo>
                    <a:pt x="119803" y="23747"/>
                  </a:lnTo>
                  <a:lnTo>
                    <a:pt x="117030" y="16975"/>
                  </a:lnTo>
                  <a:lnTo>
                    <a:pt x="104590" y="6331"/>
                  </a:lnTo>
                  <a:lnTo>
                    <a:pt x="96359" y="1855"/>
                  </a:lnTo>
                  <a:lnTo>
                    <a:pt x="77855" y="0"/>
                  </a:lnTo>
                  <a:lnTo>
                    <a:pt x="57933" y="4246"/>
                  </a:lnTo>
                  <a:lnTo>
                    <a:pt x="37381" y="13932"/>
                  </a:lnTo>
                  <a:lnTo>
                    <a:pt x="11668" y="38128"/>
                  </a:lnTo>
                  <a:lnTo>
                    <a:pt x="2780" y="60575"/>
                  </a:lnTo>
                  <a:lnTo>
                    <a:pt x="0" y="84980"/>
                  </a:lnTo>
                  <a:lnTo>
                    <a:pt x="2664" y="107525"/>
                  </a:lnTo>
                  <a:lnTo>
                    <a:pt x="10867" y="126124"/>
                  </a:lnTo>
                  <a:lnTo>
                    <a:pt x="35197" y="157128"/>
                  </a:lnTo>
                  <a:lnTo>
                    <a:pt x="79898" y="182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64165" y="4167605"/>
              <a:ext cx="147401" cy="185754"/>
            </a:xfrm>
            <a:custGeom>
              <a:avLst/>
              <a:gdLst/>
              <a:ahLst/>
              <a:cxnLst/>
              <a:rect l="0" t="0" r="0" b="0"/>
              <a:pathLst>
                <a:path w="147401" h="185754">
                  <a:moveTo>
                    <a:pt x="0" y="43794"/>
                  </a:moveTo>
                  <a:lnTo>
                    <a:pt x="11453" y="92725"/>
                  </a:lnTo>
                  <a:lnTo>
                    <a:pt x="24750" y="146266"/>
                  </a:lnTo>
                  <a:lnTo>
                    <a:pt x="35150" y="179831"/>
                  </a:lnTo>
                  <a:lnTo>
                    <a:pt x="35132" y="184788"/>
                  </a:lnTo>
                  <a:lnTo>
                    <a:pt x="32780" y="185753"/>
                  </a:lnTo>
                  <a:lnTo>
                    <a:pt x="28873" y="184056"/>
                  </a:lnTo>
                  <a:lnTo>
                    <a:pt x="24531" y="166574"/>
                  </a:lnTo>
                  <a:lnTo>
                    <a:pt x="21744" y="113280"/>
                  </a:lnTo>
                  <a:lnTo>
                    <a:pt x="15934" y="55154"/>
                  </a:lnTo>
                  <a:lnTo>
                    <a:pt x="21120" y="34805"/>
                  </a:lnTo>
                  <a:lnTo>
                    <a:pt x="31224" y="17961"/>
                  </a:lnTo>
                  <a:lnTo>
                    <a:pt x="46633" y="5797"/>
                  </a:lnTo>
                  <a:lnTo>
                    <a:pt x="55656" y="915"/>
                  </a:lnTo>
                  <a:lnTo>
                    <a:pt x="64010" y="0"/>
                  </a:lnTo>
                  <a:lnTo>
                    <a:pt x="79532" y="5222"/>
                  </a:lnTo>
                  <a:lnTo>
                    <a:pt x="91110" y="18462"/>
                  </a:lnTo>
                  <a:lnTo>
                    <a:pt x="123827" y="75928"/>
                  </a:lnTo>
                  <a:lnTo>
                    <a:pt x="142389" y="128094"/>
                  </a:lnTo>
                  <a:lnTo>
                    <a:pt x="147400" y="170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76194" y="3969243"/>
              <a:ext cx="30128" cy="421141"/>
            </a:xfrm>
            <a:custGeom>
              <a:avLst/>
              <a:gdLst/>
              <a:ahLst/>
              <a:cxnLst/>
              <a:rect l="0" t="0" r="0" b="0"/>
              <a:pathLst>
                <a:path w="30128" h="421141">
                  <a:moveTo>
                    <a:pt x="9070" y="0"/>
                  </a:moveTo>
                  <a:lnTo>
                    <a:pt x="5" y="58617"/>
                  </a:lnTo>
                  <a:lnTo>
                    <a:pt x="0" y="121196"/>
                  </a:lnTo>
                  <a:lnTo>
                    <a:pt x="7033" y="172521"/>
                  </a:lnTo>
                  <a:lnTo>
                    <a:pt x="15355" y="225942"/>
                  </a:lnTo>
                  <a:lnTo>
                    <a:pt x="19511" y="282195"/>
                  </a:lnTo>
                  <a:lnTo>
                    <a:pt x="27683" y="337542"/>
                  </a:lnTo>
                  <a:lnTo>
                    <a:pt x="29644" y="393188"/>
                  </a:lnTo>
                  <a:lnTo>
                    <a:pt x="3012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969450" y="4127171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183621" y="8333"/>
                  </a:lnTo>
                  <a:lnTo>
                    <a:pt x="126953" y="18644"/>
                  </a:lnTo>
                  <a:lnTo>
                    <a:pt x="73780" y="35239"/>
                  </a:lnTo>
                  <a:lnTo>
                    <a:pt x="24187" y="495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14691" y="4175042"/>
              <a:ext cx="105172" cy="152171"/>
            </a:xfrm>
            <a:custGeom>
              <a:avLst/>
              <a:gdLst/>
              <a:ahLst/>
              <a:cxnLst/>
              <a:rect l="0" t="0" r="0" b="0"/>
              <a:pathLst>
                <a:path w="105172" h="152171">
                  <a:moveTo>
                    <a:pt x="7443" y="67942"/>
                  </a:moveTo>
                  <a:lnTo>
                    <a:pt x="44921" y="76276"/>
                  </a:lnTo>
                  <a:lnTo>
                    <a:pt x="56995" y="77007"/>
                  </a:lnTo>
                  <a:lnTo>
                    <a:pt x="76649" y="71581"/>
                  </a:lnTo>
                  <a:lnTo>
                    <a:pt x="85166" y="66858"/>
                  </a:lnTo>
                  <a:lnTo>
                    <a:pt x="97749" y="52253"/>
                  </a:lnTo>
                  <a:lnTo>
                    <a:pt x="102742" y="43445"/>
                  </a:lnTo>
                  <a:lnTo>
                    <a:pt x="105171" y="24299"/>
                  </a:lnTo>
                  <a:lnTo>
                    <a:pt x="104180" y="14280"/>
                  </a:lnTo>
                  <a:lnTo>
                    <a:pt x="98841" y="7601"/>
                  </a:lnTo>
                  <a:lnTo>
                    <a:pt x="80430" y="179"/>
                  </a:lnTo>
                  <a:lnTo>
                    <a:pt x="59769" y="0"/>
                  </a:lnTo>
                  <a:lnTo>
                    <a:pt x="40058" y="4990"/>
                  </a:lnTo>
                  <a:lnTo>
                    <a:pt x="23498" y="15007"/>
                  </a:lnTo>
                  <a:lnTo>
                    <a:pt x="11459" y="30378"/>
                  </a:lnTo>
                  <a:lnTo>
                    <a:pt x="3379" y="50077"/>
                  </a:lnTo>
                  <a:lnTo>
                    <a:pt x="0" y="86305"/>
                  </a:lnTo>
                  <a:lnTo>
                    <a:pt x="3355" y="108859"/>
                  </a:lnTo>
                  <a:lnTo>
                    <a:pt x="14985" y="127462"/>
                  </a:lnTo>
                  <a:lnTo>
                    <a:pt x="23000" y="135697"/>
                  </a:lnTo>
                  <a:lnTo>
                    <a:pt x="44383" y="144849"/>
                  </a:lnTo>
                  <a:lnTo>
                    <a:pt x="81143" y="152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11647" y="4158751"/>
              <a:ext cx="157929" cy="172337"/>
            </a:xfrm>
            <a:custGeom>
              <a:avLst/>
              <a:gdLst/>
              <a:ahLst/>
              <a:cxnLst/>
              <a:rect l="0" t="0" r="0" b="0"/>
              <a:pathLst>
                <a:path w="157929" h="172337">
                  <a:moveTo>
                    <a:pt x="0" y="94762"/>
                  </a:moveTo>
                  <a:lnTo>
                    <a:pt x="17959" y="148637"/>
                  </a:lnTo>
                  <a:lnTo>
                    <a:pt x="25858" y="172336"/>
                  </a:lnTo>
                  <a:lnTo>
                    <a:pt x="13108" y="121606"/>
                  </a:lnTo>
                  <a:lnTo>
                    <a:pt x="14413" y="82828"/>
                  </a:lnTo>
                  <a:lnTo>
                    <a:pt x="25334" y="33393"/>
                  </a:lnTo>
                  <a:lnTo>
                    <a:pt x="40912" y="6128"/>
                  </a:lnTo>
                  <a:lnTo>
                    <a:pt x="48332" y="1748"/>
                  </a:lnTo>
                  <a:lnTo>
                    <a:pt x="65934" y="0"/>
                  </a:lnTo>
                  <a:lnTo>
                    <a:pt x="74372" y="3511"/>
                  </a:lnTo>
                  <a:lnTo>
                    <a:pt x="97426" y="25221"/>
                  </a:lnTo>
                  <a:lnTo>
                    <a:pt x="123057" y="63998"/>
                  </a:lnTo>
                  <a:lnTo>
                    <a:pt x="147111" y="126419"/>
                  </a:lnTo>
                  <a:lnTo>
                    <a:pt x="157928" y="168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39461" y="4158756"/>
              <a:ext cx="77514" cy="178986"/>
            </a:xfrm>
            <a:custGeom>
              <a:avLst/>
              <a:gdLst/>
              <a:ahLst/>
              <a:cxnLst/>
              <a:rect l="0" t="0" r="0" b="0"/>
              <a:pathLst>
                <a:path w="77514" h="178986">
                  <a:moveTo>
                    <a:pt x="77513" y="0"/>
                  </a:moveTo>
                  <a:lnTo>
                    <a:pt x="33550" y="20244"/>
                  </a:lnTo>
                  <a:lnTo>
                    <a:pt x="19759" y="35904"/>
                  </a:lnTo>
                  <a:lnTo>
                    <a:pt x="1374" y="74553"/>
                  </a:lnTo>
                  <a:lnTo>
                    <a:pt x="0" y="98255"/>
                  </a:lnTo>
                  <a:lnTo>
                    <a:pt x="8649" y="146010"/>
                  </a:lnTo>
                  <a:lnTo>
                    <a:pt x="21171" y="164719"/>
                  </a:lnTo>
                  <a:lnTo>
                    <a:pt x="29423" y="172984"/>
                  </a:lnTo>
                  <a:lnTo>
                    <a:pt x="38434" y="177323"/>
                  </a:lnTo>
                  <a:lnTo>
                    <a:pt x="77513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18956" y="4169336"/>
              <a:ext cx="87532" cy="178934"/>
            </a:xfrm>
            <a:custGeom>
              <a:avLst/>
              <a:gdLst/>
              <a:ahLst/>
              <a:cxnLst/>
              <a:rect l="0" t="0" r="0" b="0"/>
              <a:pathLst>
                <a:path w="87532" h="178934">
                  <a:moveTo>
                    <a:pt x="3303" y="52591"/>
                  </a:moveTo>
                  <a:lnTo>
                    <a:pt x="57178" y="34633"/>
                  </a:lnTo>
                  <a:lnTo>
                    <a:pt x="77550" y="27842"/>
                  </a:lnTo>
                  <a:lnTo>
                    <a:pt x="83217" y="22054"/>
                  </a:lnTo>
                  <a:lnTo>
                    <a:pt x="85825" y="14686"/>
                  </a:lnTo>
                  <a:lnTo>
                    <a:pt x="86394" y="6264"/>
                  </a:lnTo>
                  <a:lnTo>
                    <a:pt x="82093" y="1819"/>
                  </a:lnTo>
                  <a:lnTo>
                    <a:pt x="74547" y="26"/>
                  </a:lnTo>
                  <a:lnTo>
                    <a:pt x="64837" y="0"/>
                  </a:lnTo>
                  <a:lnTo>
                    <a:pt x="47809" y="6211"/>
                  </a:lnTo>
                  <a:lnTo>
                    <a:pt x="17813" y="29261"/>
                  </a:lnTo>
                  <a:lnTo>
                    <a:pt x="2013" y="55037"/>
                  </a:lnTo>
                  <a:lnTo>
                    <a:pt x="0" y="77855"/>
                  </a:lnTo>
                  <a:lnTo>
                    <a:pt x="8240" y="125042"/>
                  </a:lnTo>
                  <a:lnTo>
                    <a:pt x="13613" y="133647"/>
                  </a:lnTo>
                  <a:lnTo>
                    <a:pt x="28942" y="146328"/>
                  </a:lnTo>
                  <a:lnTo>
                    <a:pt x="87531" y="1789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27585" y="4211399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63171" y="0"/>
                  </a:moveTo>
                  <a:lnTo>
                    <a:pt x="51993" y="111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6456164" y="3885015"/>
            <a:ext cx="2228595" cy="442198"/>
            <a:chOff x="6456164" y="3885015"/>
            <a:chExt cx="2228595" cy="442198"/>
          </a:xfrm>
        </p:grpSpPr>
        <p:sp>
          <p:nvSpPr>
            <p:cNvPr id="95" name="Freeform 94"/>
            <p:cNvSpPr/>
            <p:nvPr/>
          </p:nvSpPr>
          <p:spPr>
            <a:xfrm>
              <a:off x="6456164" y="3906072"/>
              <a:ext cx="8334" cy="410613"/>
            </a:xfrm>
            <a:custGeom>
              <a:avLst/>
              <a:gdLst/>
              <a:ahLst/>
              <a:cxnLst/>
              <a:rect l="0" t="0" r="0" b="0"/>
              <a:pathLst>
                <a:path w="8334" h="410613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50440"/>
                  </a:lnTo>
                  <a:lnTo>
                    <a:pt x="7938" y="211471"/>
                  </a:lnTo>
                  <a:lnTo>
                    <a:pt x="8216" y="274008"/>
                  </a:lnTo>
                  <a:lnTo>
                    <a:pt x="8298" y="336991"/>
                  </a:lnTo>
                  <a:lnTo>
                    <a:pt x="8317" y="369703"/>
                  </a:lnTo>
                  <a:lnTo>
                    <a:pt x="8333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622425" y="3885015"/>
              <a:ext cx="20613" cy="442198"/>
            </a:xfrm>
            <a:custGeom>
              <a:avLst/>
              <a:gdLst/>
              <a:ahLst/>
              <a:cxnLst/>
              <a:rect l="0" t="0" r="0" b="0"/>
              <a:pathLst>
                <a:path w="20613" h="442198">
                  <a:moveTo>
                    <a:pt x="0" y="0"/>
                  </a:moveTo>
                  <a:lnTo>
                    <a:pt x="0" y="54144"/>
                  </a:lnTo>
                  <a:lnTo>
                    <a:pt x="7235" y="116965"/>
                  </a:lnTo>
                  <a:lnTo>
                    <a:pt x="9877" y="177479"/>
                  </a:lnTo>
                  <a:lnTo>
                    <a:pt x="15989" y="229250"/>
                  </a:lnTo>
                  <a:lnTo>
                    <a:pt x="19555" y="279276"/>
                  </a:lnTo>
                  <a:lnTo>
                    <a:pt x="20612" y="332963"/>
                  </a:lnTo>
                  <a:lnTo>
                    <a:pt x="12563" y="39393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506611" y="410611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5232" y="17958"/>
                  </a:lnTo>
                  <a:lnTo>
                    <a:pt x="24584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30563" y="4105120"/>
              <a:ext cx="155075" cy="191080"/>
            </a:xfrm>
            <a:custGeom>
              <a:avLst/>
              <a:gdLst/>
              <a:ahLst/>
              <a:cxnLst/>
              <a:rect l="0" t="0" r="0" b="0"/>
              <a:pathLst>
                <a:path w="155075" h="191080">
                  <a:moveTo>
                    <a:pt x="112960" y="43108"/>
                  </a:moveTo>
                  <a:lnTo>
                    <a:pt x="101781" y="20751"/>
                  </a:lnTo>
                  <a:lnTo>
                    <a:pt x="86934" y="6655"/>
                  </a:lnTo>
                  <a:lnTo>
                    <a:pt x="78062" y="1258"/>
                  </a:lnTo>
                  <a:lnTo>
                    <a:pt x="68638" y="0"/>
                  </a:lnTo>
                  <a:lnTo>
                    <a:pt x="48808" y="4841"/>
                  </a:lnTo>
                  <a:lnTo>
                    <a:pt x="31415" y="17912"/>
                  </a:lnTo>
                  <a:lnTo>
                    <a:pt x="17056" y="35419"/>
                  </a:lnTo>
                  <a:lnTo>
                    <a:pt x="6776" y="54898"/>
                  </a:lnTo>
                  <a:lnTo>
                    <a:pt x="0" y="96774"/>
                  </a:lnTo>
                  <a:lnTo>
                    <a:pt x="6115" y="146515"/>
                  </a:lnTo>
                  <a:lnTo>
                    <a:pt x="12051" y="168615"/>
                  </a:lnTo>
                  <a:lnTo>
                    <a:pt x="17611" y="177082"/>
                  </a:lnTo>
                  <a:lnTo>
                    <a:pt x="33148" y="189610"/>
                  </a:lnTo>
                  <a:lnTo>
                    <a:pt x="41035" y="191079"/>
                  </a:lnTo>
                  <a:lnTo>
                    <a:pt x="48633" y="189718"/>
                  </a:lnTo>
                  <a:lnTo>
                    <a:pt x="56037" y="186471"/>
                  </a:lnTo>
                  <a:lnTo>
                    <a:pt x="67384" y="173506"/>
                  </a:lnTo>
                  <a:lnTo>
                    <a:pt x="84200" y="136586"/>
                  </a:lnTo>
                  <a:lnTo>
                    <a:pt x="89621" y="100310"/>
                  </a:lnTo>
                  <a:lnTo>
                    <a:pt x="92721" y="94111"/>
                  </a:lnTo>
                  <a:lnTo>
                    <a:pt x="97128" y="92318"/>
                  </a:lnTo>
                  <a:lnTo>
                    <a:pt x="102405" y="93462"/>
                  </a:lnTo>
                  <a:lnTo>
                    <a:pt x="107094" y="97734"/>
                  </a:lnTo>
                  <a:lnTo>
                    <a:pt x="132277" y="133923"/>
                  </a:lnTo>
                  <a:lnTo>
                    <a:pt x="142212" y="141961"/>
                  </a:lnTo>
                  <a:lnTo>
                    <a:pt x="155074" y="148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37649" y="4053471"/>
              <a:ext cx="126622" cy="193360"/>
            </a:xfrm>
            <a:custGeom>
              <a:avLst/>
              <a:gdLst/>
              <a:ahLst/>
              <a:cxnLst/>
              <a:rect l="0" t="0" r="0" b="0"/>
              <a:pathLst>
                <a:path w="126622" h="193360">
                  <a:moveTo>
                    <a:pt x="74330" y="0"/>
                  </a:moveTo>
                  <a:lnTo>
                    <a:pt x="51973" y="0"/>
                  </a:lnTo>
                  <a:lnTo>
                    <a:pt x="34757" y="6239"/>
                  </a:lnTo>
                  <a:lnTo>
                    <a:pt x="19307" y="17981"/>
                  </a:lnTo>
                  <a:lnTo>
                    <a:pt x="4642" y="34898"/>
                  </a:lnTo>
                  <a:lnTo>
                    <a:pt x="965" y="45492"/>
                  </a:lnTo>
                  <a:lnTo>
                    <a:pt x="0" y="69742"/>
                  </a:lnTo>
                  <a:lnTo>
                    <a:pt x="3720" y="79250"/>
                  </a:lnTo>
                  <a:lnTo>
                    <a:pt x="17211" y="92934"/>
                  </a:lnTo>
                  <a:lnTo>
                    <a:pt x="76052" y="115111"/>
                  </a:lnTo>
                  <a:lnTo>
                    <a:pt x="100832" y="123690"/>
                  </a:lnTo>
                  <a:lnTo>
                    <a:pt x="119644" y="135302"/>
                  </a:lnTo>
                  <a:lnTo>
                    <a:pt x="124426" y="142844"/>
                  </a:lnTo>
                  <a:lnTo>
                    <a:pt x="126621" y="160583"/>
                  </a:lnTo>
                  <a:lnTo>
                    <a:pt x="122059" y="167886"/>
                  </a:lnTo>
                  <a:lnTo>
                    <a:pt x="104511" y="179121"/>
                  </a:lnTo>
                  <a:lnTo>
                    <a:pt x="73914" y="192024"/>
                  </a:lnTo>
                  <a:lnTo>
                    <a:pt x="53089" y="193359"/>
                  </a:lnTo>
                  <a:lnTo>
                    <a:pt x="2168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75192" y="4042943"/>
              <a:ext cx="210570" cy="234139"/>
            </a:xfrm>
            <a:custGeom>
              <a:avLst/>
              <a:gdLst/>
              <a:ahLst/>
              <a:cxnLst/>
              <a:rect l="0" t="0" r="0" b="0"/>
              <a:pathLst>
                <a:path w="210570" h="234139">
                  <a:moveTo>
                    <a:pt x="0" y="10528"/>
                  </a:moveTo>
                  <a:lnTo>
                    <a:pt x="26363" y="65573"/>
                  </a:lnTo>
                  <a:lnTo>
                    <a:pt x="54308" y="125040"/>
                  </a:lnTo>
                  <a:lnTo>
                    <a:pt x="76576" y="181932"/>
                  </a:lnTo>
                  <a:lnTo>
                    <a:pt x="96754" y="230129"/>
                  </a:lnTo>
                  <a:lnTo>
                    <a:pt x="100767" y="234138"/>
                  </a:lnTo>
                  <a:lnTo>
                    <a:pt x="104612" y="233301"/>
                  </a:lnTo>
                  <a:lnTo>
                    <a:pt x="118734" y="212236"/>
                  </a:lnTo>
                  <a:lnTo>
                    <a:pt x="144057" y="156977"/>
                  </a:lnTo>
                  <a:lnTo>
                    <a:pt x="170370" y="96248"/>
                  </a:lnTo>
                  <a:lnTo>
                    <a:pt x="197636" y="42310"/>
                  </a:lnTo>
                  <a:lnTo>
                    <a:pt x="2105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498596" y="4082565"/>
              <a:ext cx="176679" cy="233801"/>
            </a:xfrm>
            <a:custGeom>
              <a:avLst/>
              <a:gdLst/>
              <a:ahLst/>
              <a:cxnLst/>
              <a:rect l="0" t="0" r="0" b="0"/>
              <a:pathLst>
                <a:path w="176679" h="233801">
                  <a:moveTo>
                    <a:pt x="113507" y="76191"/>
                  </a:moveTo>
                  <a:lnTo>
                    <a:pt x="110388" y="33500"/>
                  </a:lnTo>
                  <a:lnTo>
                    <a:pt x="107918" y="23164"/>
                  </a:lnTo>
                  <a:lnTo>
                    <a:pt x="102763" y="15103"/>
                  </a:lnTo>
                  <a:lnTo>
                    <a:pt x="87675" y="3028"/>
                  </a:lnTo>
                  <a:lnTo>
                    <a:pt x="69271" y="0"/>
                  </a:lnTo>
                  <a:lnTo>
                    <a:pt x="59450" y="831"/>
                  </a:lnTo>
                  <a:lnTo>
                    <a:pt x="42298" y="11112"/>
                  </a:lnTo>
                  <a:lnTo>
                    <a:pt x="28046" y="27380"/>
                  </a:lnTo>
                  <a:lnTo>
                    <a:pt x="9365" y="69539"/>
                  </a:lnTo>
                  <a:lnTo>
                    <a:pt x="0" y="122580"/>
                  </a:lnTo>
                  <a:lnTo>
                    <a:pt x="6331" y="183772"/>
                  </a:lnTo>
                  <a:lnTo>
                    <a:pt x="9721" y="208233"/>
                  </a:lnTo>
                  <a:lnTo>
                    <a:pt x="19028" y="226903"/>
                  </a:lnTo>
                  <a:lnTo>
                    <a:pt x="27124" y="231648"/>
                  </a:lnTo>
                  <a:lnTo>
                    <a:pt x="48599" y="233800"/>
                  </a:lnTo>
                  <a:lnTo>
                    <a:pt x="67501" y="227738"/>
                  </a:lnTo>
                  <a:lnTo>
                    <a:pt x="75818" y="222846"/>
                  </a:lnTo>
                  <a:lnTo>
                    <a:pt x="88178" y="208052"/>
                  </a:lnTo>
                  <a:lnTo>
                    <a:pt x="113132" y="146331"/>
                  </a:lnTo>
                  <a:lnTo>
                    <a:pt x="118020" y="120233"/>
                  </a:lnTo>
                  <a:lnTo>
                    <a:pt x="115364" y="88591"/>
                  </a:lnTo>
                  <a:lnTo>
                    <a:pt x="114746" y="90307"/>
                  </a:lnTo>
                  <a:lnTo>
                    <a:pt x="115227" y="104692"/>
                  </a:lnTo>
                  <a:lnTo>
                    <a:pt x="123245" y="137928"/>
                  </a:lnTo>
                  <a:lnTo>
                    <a:pt x="133823" y="159782"/>
                  </a:lnTo>
                  <a:lnTo>
                    <a:pt x="149442" y="174954"/>
                  </a:lnTo>
                  <a:lnTo>
                    <a:pt x="176678" y="192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706860" y="4127171"/>
              <a:ext cx="73700" cy="139481"/>
            </a:xfrm>
            <a:custGeom>
              <a:avLst/>
              <a:gdLst/>
              <a:ahLst/>
              <a:cxnLst/>
              <a:rect l="0" t="0" r="0" b="0"/>
              <a:pathLst>
                <a:path w="73700" h="139481">
                  <a:moveTo>
                    <a:pt x="0" y="42114"/>
                  </a:moveTo>
                  <a:lnTo>
                    <a:pt x="5589" y="100731"/>
                  </a:lnTo>
                  <a:lnTo>
                    <a:pt x="21685" y="139480"/>
                  </a:lnTo>
                  <a:lnTo>
                    <a:pt x="20305" y="138610"/>
                  </a:lnTo>
                  <a:lnTo>
                    <a:pt x="17046" y="134521"/>
                  </a:lnTo>
                  <a:lnTo>
                    <a:pt x="12459" y="106408"/>
                  </a:lnTo>
                  <a:lnTo>
                    <a:pt x="13902" y="44457"/>
                  </a:lnTo>
                  <a:lnTo>
                    <a:pt x="16287" y="33147"/>
                  </a:lnTo>
                  <a:lnTo>
                    <a:pt x="21386" y="24438"/>
                  </a:lnTo>
                  <a:lnTo>
                    <a:pt x="36412" y="11641"/>
                  </a:lnTo>
                  <a:lnTo>
                    <a:pt x="51667" y="517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880255" y="4148228"/>
              <a:ext cx="11453" cy="157928"/>
            </a:xfrm>
            <a:custGeom>
              <a:avLst/>
              <a:gdLst/>
              <a:ahLst/>
              <a:cxnLst/>
              <a:rect l="0" t="0" r="0" b="0"/>
              <a:pathLst>
                <a:path w="11453" h="157928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2" y="92998"/>
                  </a:lnTo>
                  <a:lnTo>
                    <a:pt x="11452" y="130370"/>
                  </a:lnTo>
                  <a:lnTo>
                    <a:pt x="559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64788" y="402188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960173" y="4103622"/>
              <a:ext cx="136243" cy="167194"/>
            </a:xfrm>
            <a:custGeom>
              <a:avLst/>
              <a:gdLst/>
              <a:ahLst/>
              <a:cxnLst/>
              <a:rect l="0" t="0" r="0" b="0"/>
              <a:pathLst>
                <a:path w="136243" h="167194">
                  <a:moveTo>
                    <a:pt x="83599" y="76191"/>
                  </a:moveTo>
                  <a:lnTo>
                    <a:pt x="80480" y="33500"/>
                  </a:lnTo>
                  <a:lnTo>
                    <a:pt x="78010" y="23164"/>
                  </a:lnTo>
                  <a:lnTo>
                    <a:pt x="72854" y="15103"/>
                  </a:lnTo>
                  <a:lnTo>
                    <a:pt x="57766" y="3028"/>
                  </a:lnTo>
                  <a:lnTo>
                    <a:pt x="39362" y="0"/>
                  </a:lnTo>
                  <a:lnTo>
                    <a:pt x="29541" y="831"/>
                  </a:lnTo>
                  <a:lnTo>
                    <a:pt x="21825" y="4894"/>
                  </a:lnTo>
                  <a:lnTo>
                    <a:pt x="10130" y="18767"/>
                  </a:lnTo>
                  <a:lnTo>
                    <a:pt x="2559" y="51898"/>
                  </a:lnTo>
                  <a:lnTo>
                    <a:pt x="0" y="105014"/>
                  </a:lnTo>
                  <a:lnTo>
                    <a:pt x="1897" y="144263"/>
                  </a:lnTo>
                  <a:lnTo>
                    <a:pt x="10632" y="163377"/>
                  </a:lnTo>
                  <a:lnTo>
                    <a:pt x="17406" y="167071"/>
                  </a:lnTo>
                  <a:lnTo>
                    <a:pt x="25432" y="167193"/>
                  </a:lnTo>
                  <a:lnTo>
                    <a:pt x="34293" y="164935"/>
                  </a:lnTo>
                  <a:lnTo>
                    <a:pt x="41370" y="158750"/>
                  </a:lnTo>
                  <a:lnTo>
                    <a:pt x="61132" y="118322"/>
                  </a:lnTo>
                  <a:lnTo>
                    <a:pt x="76302" y="70605"/>
                  </a:lnTo>
                  <a:lnTo>
                    <a:pt x="79904" y="66618"/>
                  </a:lnTo>
                  <a:lnTo>
                    <a:pt x="83475" y="68639"/>
                  </a:lnTo>
                  <a:lnTo>
                    <a:pt x="94091" y="93841"/>
                  </a:lnTo>
                  <a:lnTo>
                    <a:pt x="102299" y="115621"/>
                  </a:lnTo>
                  <a:lnTo>
                    <a:pt x="118905" y="138697"/>
                  </a:lnTo>
                  <a:lnTo>
                    <a:pt x="136242" y="149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138528" y="3969243"/>
              <a:ext cx="123103" cy="283916"/>
            </a:xfrm>
            <a:custGeom>
              <a:avLst/>
              <a:gdLst/>
              <a:ahLst/>
              <a:cxnLst/>
              <a:rect l="0" t="0" r="0" b="0"/>
              <a:pathLst>
                <a:path w="123103" h="283916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9554" y="165005"/>
                  </a:lnTo>
                  <a:lnTo>
                    <a:pt x="13456" y="217991"/>
                  </a:lnTo>
                  <a:lnTo>
                    <a:pt x="16509" y="241944"/>
                  </a:lnTo>
                  <a:lnTo>
                    <a:pt x="12821" y="272379"/>
                  </a:lnTo>
                  <a:lnTo>
                    <a:pt x="12057" y="270493"/>
                  </a:lnTo>
                  <a:lnTo>
                    <a:pt x="12378" y="255920"/>
                  </a:lnTo>
                  <a:lnTo>
                    <a:pt x="25272" y="200699"/>
                  </a:lnTo>
                  <a:lnTo>
                    <a:pt x="40894" y="174240"/>
                  </a:lnTo>
                  <a:lnTo>
                    <a:pt x="56780" y="162058"/>
                  </a:lnTo>
                  <a:lnTo>
                    <a:pt x="65929" y="157172"/>
                  </a:lnTo>
                  <a:lnTo>
                    <a:pt x="85454" y="154862"/>
                  </a:lnTo>
                  <a:lnTo>
                    <a:pt x="95574" y="155884"/>
                  </a:lnTo>
                  <a:lnTo>
                    <a:pt x="103491" y="160075"/>
                  </a:lnTo>
                  <a:lnTo>
                    <a:pt x="115406" y="174090"/>
                  </a:lnTo>
                  <a:lnTo>
                    <a:pt x="123102" y="207300"/>
                  </a:lnTo>
                  <a:lnTo>
                    <a:pt x="114204" y="246776"/>
                  </a:lnTo>
                  <a:lnTo>
                    <a:pt x="96749" y="276930"/>
                  </a:lnTo>
                  <a:lnTo>
                    <a:pt x="87897" y="281716"/>
                  </a:lnTo>
                  <a:lnTo>
                    <a:pt x="65582" y="283915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328042" y="3990300"/>
              <a:ext cx="21057" cy="263214"/>
            </a:xfrm>
            <a:custGeom>
              <a:avLst/>
              <a:gdLst/>
              <a:ahLst/>
              <a:cxnLst/>
              <a:rect l="0" t="0" r="0" b="0"/>
              <a:pathLst>
                <a:path w="21057" h="263214">
                  <a:moveTo>
                    <a:pt x="0" y="0"/>
                  </a:moveTo>
                  <a:lnTo>
                    <a:pt x="3119" y="54145"/>
                  </a:lnTo>
                  <a:lnTo>
                    <a:pt x="9064" y="109092"/>
                  </a:lnTo>
                  <a:lnTo>
                    <a:pt x="10238" y="172241"/>
                  </a:lnTo>
                  <a:lnTo>
                    <a:pt x="13590" y="227869"/>
                  </a:lnTo>
                  <a:lnTo>
                    <a:pt x="21056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395416" y="4039551"/>
              <a:ext cx="131195" cy="161320"/>
            </a:xfrm>
            <a:custGeom>
              <a:avLst/>
              <a:gdLst/>
              <a:ahLst/>
              <a:cxnLst/>
              <a:rect l="0" t="0" r="0" b="0"/>
              <a:pathLst>
                <a:path w="131195" h="161320">
                  <a:moveTo>
                    <a:pt x="37911" y="87620"/>
                  </a:moveTo>
                  <a:lnTo>
                    <a:pt x="90615" y="68492"/>
                  </a:lnTo>
                  <a:lnTo>
                    <a:pt x="128704" y="37816"/>
                  </a:lnTo>
                  <a:lnTo>
                    <a:pt x="131194" y="31021"/>
                  </a:lnTo>
                  <a:lnTo>
                    <a:pt x="130516" y="24150"/>
                  </a:lnTo>
                  <a:lnTo>
                    <a:pt x="127723" y="17231"/>
                  </a:lnTo>
                  <a:lnTo>
                    <a:pt x="115262" y="6423"/>
                  </a:lnTo>
                  <a:lnTo>
                    <a:pt x="107026" y="1903"/>
                  </a:lnTo>
                  <a:lnTo>
                    <a:pt x="88515" y="0"/>
                  </a:lnTo>
                  <a:lnTo>
                    <a:pt x="69761" y="4224"/>
                  </a:lnTo>
                  <a:lnTo>
                    <a:pt x="38656" y="26000"/>
                  </a:lnTo>
                  <a:lnTo>
                    <a:pt x="9981" y="58420"/>
                  </a:lnTo>
                  <a:lnTo>
                    <a:pt x="2101" y="81271"/>
                  </a:lnTo>
                  <a:lnTo>
                    <a:pt x="0" y="93916"/>
                  </a:lnTo>
                  <a:lnTo>
                    <a:pt x="3903" y="114205"/>
                  </a:lnTo>
                  <a:lnTo>
                    <a:pt x="14607" y="131021"/>
                  </a:lnTo>
                  <a:lnTo>
                    <a:pt x="31063" y="146293"/>
                  </a:lnTo>
                  <a:lnTo>
                    <a:pt x="50074" y="154641"/>
                  </a:lnTo>
                  <a:lnTo>
                    <a:pt x="80024" y="161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528083" y="4044406"/>
              <a:ext cx="156676" cy="174751"/>
            </a:xfrm>
            <a:custGeom>
              <a:avLst/>
              <a:gdLst/>
              <a:ahLst/>
              <a:cxnLst/>
              <a:rect l="0" t="0" r="0" b="0"/>
              <a:pathLst>
                <a:path w="156676" h="174751">
                  <a:moveTo>
                    <a:pt x="147399" y="9065"/>
                  </a:moveTo>
                  <a:lnTo>
                    <a:pt x="109920" y="732"/>
                  </a:lnTo>
                  <a:lnTo>
                    <a:pt x="97847" y="0"/>
                  </a:lnTo>
                  <a:lnTo>
                    <a:pt x="78192" y="5426"/>
                  </a:lnTo>
                  <a:lnTo>
                    <a:pt x="46511" y="27974"/>
                  </a:lnTo>
                  <a:lnTo>
                    <a:pt x="42706" y="35709"/>
                  </a:lnTo>
                  <a:lnTo>
                    <a:pt x="41597" y="53662"/>
                  </a:lnTo>
                  <a:lnTo>
                    <a:pt x="45278" y="61023"/>
                  </a:lnTo>
                  <a:lnTo>
                    <a:pt x="58728" y="72322"/>
                  </a:lnTo>
                  <a:lnTo>
                    <a:pt x="116348" y="96502"/>
                  </a:lnTo>
                  <a:lnTo>
                    <a:pt x="147557" y="107242"/>
                  </a:lnTo>
                  <a:lnTo>
                    <a:pt x="153353" y="113121"/>
                  </a:lnTo>
                  <a:lnTo>
                    <a:pt x="156048" y="120550"/>
                  </a:lnTo>
                  <a:lnTo>
                    <a:pt x="156675" y="129012"/>
                  </a:lnTo>
                  <a:lnTo>
                    <a:pt x="153583" y="136993"/>
                  </a:lnTo>
                  <a:lnTo>
                    <a:pt x="140788" y="152099"/>
                  </a:lnTo>
                  <a:lnTo>
                    <a:pt x="108265" y="168169"/>
                  </a:lnTo>
                  <a:lnTo>
                    <a:pt x="68993" y="174750"/>
                  </a:lnTo>
                  <a:lnTo>
                    <a:pt x="12320" y="168823"/>
                  </a:lnTo>
                  <a:lnTo>
                    <a:pt x="0" y="166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106457" y="263212"/>
            <a:ext cx="2931718" cy="702468"/>
            <a:chOff x="1106457" y="263212"/>
            <a:chExt cx="2931718" cy="702468"/>
          </a:xfrm>
        </p:grpSpPr>
        <p:sp>
          <p:nvSpPr>
            <p:cNvPr id="2" name="Freeform 1"/>
            <p:cNvSpPr/>
            <p:nvPr/>
          </p:nvSpPr>
          <p:spPr>
            <a:xfrm>
              <a:off x="1106457" y="263212"/>
              <a:ext cx="363239" cy="702468"/>
            </a:xfrm>
            <a:custGeom>
              <a:avLst/>
              <a:gdLst/>
              <a:ahLst/>
              <a:cxnLst/>
              <a:rect l="0" t="0" r="0" b="0"/>
              <a:pathLst>
                <a:path w="363239" h="702468">
                  <a:moveTo>
                    <a:pt x="209605" y="0"/>
                  </a:moveTo>
                  <a:lnTo>
                    <a:pt x="192837" y="5589"/>
                  </a:lnTo>
                  <a:lnTo>
                    <a:pt x="178366" y="17692"/>
                  </a:lnTo>
                  <a:lnTo>
                    <a:pt x="127602" y="77448"/>
                  </a:lnTo>
                  <a:lnTo>
                    <a:pt x="97740" y="136181"/>
                  </a:lnTo>
                  <a:lnTo>
                    <a:pt x="76374" y="186839"/>
                  </a:lnTo>
                  <a:lnTo>
                    <a:pt x="49636" y="238893"/>
                  </a:lnTo>
                  <a:lnTo>
                    <a:pt x="35952" y="280090"/>
                  </a:lnTo>
                  <a:lnTo>
                    <a:pt x="21672" y="336843"/>
                  </a:lnTo>
                  <a:lnTo>
                    <a:pt x="3922" y="399857"/>
                  </a:lnTo>
                  <a:lnTo>
                    <a:pt x="0" y="459613"/>
                  </a:lnTo>
                  <a:lnTo>
                    <a:pt x="4815" y="521546"/>
                  </a:lnTo>
                  <a:lnTo>
                    <a:pt x="18201" y="583216"/>
                  </a:lnTo>
                  <a:lnTo>
                    <a:pt x="42162" y="638552"/>
                  </a:lnTo>
                  <a:lnTo>
                    <a:pt x="56807" y="660487"/>
                  </a:lnTo>
                  <a:lnTo>
                    <a:pt x="75014" y="678035"/>
                  </a:lnTo>
                  <a:lnTo>
                    <a:pt x="110584" y="695479"/>
                  </a:lnTo>
                  <a:lnTo>
                    <a:pt x="150760" y="702467"/>
                  </a:lnTo>
                  <a:lnTo>
                    <a:pt x="192299" y="698948"/>
                  </a:lnTo>
                  <a:lnTo>
                    <a:pt x="248257" y="678873"/>
                  </a:lnTo>
                  <a:lnTo>
                    <a:pt x="289167" y="656863"/>
                  </a:lnTo>
                  <a:lnTo>
                    <a:pt x="322866" y="621745"/>
                  </a:lnTo>
                  <a:lnTo>
                    <a:pt x="352687" y="567957"/>
                  </a:lnTo>
                  <a:lnTo>
                    <a:pt x="363134" y="526252"/>
                  </a:lnTo>
                  <a:lnTo>
                    <a:pt x="363238" y="499442"/>
                  </a:lnTo>
                  <a:lnTo>
                    <a:pt x="355485" y="475828"/>
                  </a:lnTo>
                  <a:lnTo>
                    <a:pt x="308893" y="416380"/>
                  </a:lnTo>
                  <a:lnTo>
                    <a:pt x="284928" y="407326"/>
                  </a:lnTo>
                  <a:lnTo>
                    <a:pt x="257120" y="404472"/>
                  </a:lnTo>
                  <a:lnTo>
                    <a:pt x="233062" y="407103"/>
                  </a:lnTo>
                  <a:lnTo>
                    <a:pt x="174551" y="433965"/>
                  </a:lnTo>
                  <a:lnTo>
                    <a:pt x="121367" y="470113"/>
                  </a:lnTo>
                  <a:lnTo>
                    <a:pt x="85573" y="527027"/>
                  </a:lnTo>
                  <a:lnTo>
                    <a:pt x="62206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67345" y="547481"/>
              <a:ext cx="17257" cy="231628"/>
            </a:xfrm>
            <a:custGeom>
              <a:avLst/>
              <a:gdLst/>
              <a:ahLst/>
              <a:cxnLst/>
              <a:rect l="0" t="0" r="0" b="0"/>
              <a:pathLst>
                <a:path w="17257" h="231628">
                  <a:moveTo>
                    <a:pt x="17256" y="0"/>
                  </a:moveTo>
                  <a:lnTo>
                    <a:pt x="10020" y="27556"/>
                  </a:lnTo>
                  <a:lnTo>
                    <a:pt x="4258" y="80659"/>
                  </a:lnTo>
                  <a:lnTo>
                    <a:pt x="951" y="104869"/>
                  </a:lnTo>
                  <a:lnTo>
                    <a:pt x="2120" y="155419"/>
                  </a:lnTo>
                  <a:lnTo>
                    <a:pt x="0" y="177870"/>
                  </a:lnTo>
                  <a:lnTo>
                    <a:pt x="672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16145" y="652766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0"/>
                  </a:moveTo>
                  <a:lnTo>
                    <a:pt x="256395" y="3120"/>
                  </a:lnTo>
                  <a:lnTo>
                    <a:pt x="197265" y="9065"/>
                  </a:lnTo>
                  <a:lnTo>
                    <a:pt x="134772" y="18669"/>
                  </a:lnTo>
                  <a:lnTo>
                    <a:pt x="72470" y="27979"/>
                  </a:lnTo>
                  <a:lnTo>
                    <a:pt x="21377" y="308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47885" y="410611"/>
              <a:ext cx="15742" cy="442198"/>
            </a:xfrm>
            <a:custGeom>
              <a:avLst/>
              <a:gdLst/>
              <a:ahLst/>
              <a:cxnLst/>
              <a:rect l="0" t="0" r="0" b="0"/>
              <a:pathLst>
                <a:path w="15742" h="442198">
                  <a:moveTo>
                    <a:pt x="15741" y="0"/>
                  </a:moveTo>
                  <a:lnTo>
                    <a:pt x="7408" y="48931"/>
                  </a:lnTo>
                  <a:lnTo>
                    <a:pt x="5863" y="99896"/>
                  </a:lnTo>
                  <a:lnTo>
                    <a:pt x="5406" y="159450"/>
                  </a:lnTo>
                  <a:lnTo>
                    <a:pt x="5270" y="215310"/>
                  </a:lnTo>
                  <a:lnTo>
                    <a:pt x="5230" y="267736"/>
                  </a:lnTo>
                  <a:lnTo>
                    <a:pt x="5218" y="321485"/>
                  </a:lnTo>
                  <a:lnTo>
                    <a:pt x="2095" y="370165"/>
                  </a:lnTo>
                  <a:lnTo>
                    <a:pt x="0" y="412275"/>
                  </a:lnTo>
                  <a:lnTo>
                    <a:pt x="5213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63668" y="397209"/>
              <a:ext cx="315856" cy="437801"/>
            </a:xfrm>
            <a:custGeom>
              <a:avLst/>
              <a:gdLst/>
              <a:ahLst/>
              <a:cxnLst/>
              <a:rect l="0" t="0" r="0" b="0"/>
              <a:pathLst>
                <a:path w="315856" h="437801">
                  <a:moveTo>
                    <a:pt x="0" y="66044"/>
                  </a:moveTo>
                  <a:lnTo>
                    <a:pt x="9575" y="41998"/>
                  </a:lnTo>
                  <a:lnTo>
                    <a:pt x="20243" y="27671"/>
                  </a:lnTo>
                  <a:lnTo>
                    <a:pt x="44993" y="12041"/>
                  </a:lnTo>
                  <a:lnTo>
                    <a:pt x="74553" y="0"/>
                  </a:lnTo>
                  <a:lnTo>
                    <a:pt x="111127" y="202"/>
                  </a:lnTo>
                  <a:lnTo>
                    <a:pt x="134788" y="11045"/>
                  </a:lnTo>
                  <a:lnTo>
                    <a:pt x="172984" y="41012"/>
                  </a:lnTo>
                  <a:lnTo>
                    <a:pt x="210242" y="99417"/>
                  </a:lnTo>
                  <a:lnTo>
                    <a:pt x="232992" y="154135"/>
                  </a:lnTo>
                  <a:lnTo>
                    <a:pt x="240346" y="211173"/>
                  </a:lnTo>
                  <a:lnTo>
                    <a:pt x="238678" y="274433"/>
                  </a:lnTo>
                  <a:lnTo>
                    <a:pt x="221841" y="332335"/>
                  </a:lnTo>
                  <a:lnTo>
                    <a:pt x="202051" y="379258"/>
                  </a:lnTo>
                  <a:lnTo>
                    <a:pt x="162395" y="419694"/>
                  </a:lnTo>
                  <a:lnTo>
                    <a:pt x="135074" y="435732"/>
                  </a:lnTo>
                  <a:lnTo>
                    <a:pt x="108776" y="437800"/>
                  </a:lnTo>
                  <a:lnTo>
                    <a:pt x="55412" y="429596"/>
                  </a:lnTo>
                  <a:lnTo>
                    <a:pt x="35936" y="417136"/>
                  </a:lnTo>
                  <a:lnTo>
                    <a:pt x="27467" y="408900"/>
                  </a:lnTo>
                  <a:lnTo>
                    <a:pt x="18057" y="387271"/>
                  </a:lnTo>
                  <a:lnTo>
                    <a:pt x="15547" y="374952"/>
                  </a:lnTo>
                  <a:lnTo>
                    <a:pt x="17384" y="364399"/>
                  </a:lnTo>
                  <a:lnTo>
                    <a:pt x="28783" y="346436"/>
                  </a:lnTo>
                  <a:lnTo>
                    <a:pt x="54932" y="328758"/>
                  </a:lnTo>
                  <a:lnTo>
                    <a:pt x="96379" y="313474"/>
                  </a:lnTo>
                  <a:lnTo>
                    <a:pt x="148413" y="309242"/>
                  </a:lnTo>
                  <a:lnTo>
                    <a:pt x="203751" y="313995"/>
                  </a:lnTo>
                  <a:lnTo>
                    <a:pt x="259743" y="333434"/>
                  </a:lnTo>
                  <a:lnTo>
                    <a:pt x="315855" y="350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63792" y="515896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4901" y="14654"/>
                  </a:lnTo>
                  <a:lnTo>
                    <a:pt x="96486" y="24749"/>
                  </a:lnTo>
                  <a:lnTo>
                    <a:pt x="38470" y="302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05906" y="652766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10529"/>
                  </a:moveTo>
                  <a:lnTo>
                    <a:pt x="172168" y="10529"/>
                  </a:lnTo>
                  <a:lnTo>
                    <a:pt x="113038" y="10529"/>
                  </a:lnTo>
                  <a:lnTo>
                    <a:pt x="50231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80549" y="379025"/>
              <a:ext cx="30726" cy="389556"/>
            </a:xfrm>
            <a:custGeom>
              <a:avLst/>
              <a:gdLst/>
              <a:ahLst/>
              <a:cxnLst/>
              <a:rect l="0" t="0" r="0" b="0"/>
              <a:pathLst>
                <a:path w="30726" h="389556">
                  <a:moveTo>
                    <a:pt x="30725" y="0"/>
                  </a:moveTo>
                  <a:lnTo>
                    <a:pt x="22392" y="48931"/>
                  </a:lnTo>
                  <a:lnTo>
                    <a:pt x="17728" y="96777"/>
                  </a:lnTo>
                  <a:lnTo>
                    <a:pt x="8936" y="151117"/>
                  </a:lnTo>
                  <a:lnTo>
                    <a:pt x="2043" y="208552"/>
                  </a:lnTo>
                  <a:lnTo>
                    <a:pt x="0" y="262615"/>
                  </a:lnTo>
                  <a:lnTo>
                    <a:pt x="4899" y="322106"/>
                  </a:lnTo>
                  <a:lnTo>
                    <a:pt x="9040" y="377438"/>
                  </a:lnTo>
                  <a:lnTo>
                    <a:pt x="9668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60698" y="300920"/>
              <a:ext cx="177477" cy="451743"/>
            </a:xfrm>
            <a:custGeom>
              <a:avLst/>
              <a:gdLst/>
              <a:ahLst/>
              <a:cxnLst/>
              <a:rect l="0" t="0" r="0" b="0"/>
              <a:pathLst>
                <a:path w="177477" h="451743">
                  <a:moveTo>
                    <a:pt x="171716" y="99162"/>
                  </a:moveTo>
                  <a:lnTo>
                    <a:pt x="166127" y="115930"/>
                  </a:lnTo>
                  <a:lnTo>
                    <a:pt x="123248" y="178999"/>
                  </a:lnTo>
                  <a:lnTo>
                    <a:pt x="87576" y="230241"/>
                  </a:lnTo>
                  <a:lnTo>
                    <a:pt x="65019" y="282592"/>
                  </a:lnTo>
                  <a:lnTo>
                    <a:pt x="49298" y="337993"/>
                  </a:lnTo>
                  <a:lnTo>
                    <a:pt x="40818" y="379977"/>
                  </a:lnTo>
                  <a:lnTo>
                    <a:pt x="42569" y="408023"/>
                  </a:lnTo>
                  <a:lnTo>
                    <a:pt x="50367" y="429846"/>
                  </a:lnTo>
                  <a:lnTo>
                    <a:pt x="55722" y="438941"/>
                  </a:lnTo>
                  <a:lnTo>
                    <a:pt x="63971" y="445005"/>
                  </a:lnTo>
                  <a:lnTo>
                    <a:pt x="85615" y="451742"/>
                  </a:lnTo>
                  <a:lnTo>
                    <a:pt x="110832" y="448497"/>
                  </a:lnTo>
                  <a:lnTo>
                    <a:pt x="124108" y="444356"/>
                  </a:lnTo>
                  <a:lnTo>
                    <a:pt x="145098" y="427277"/>
                  </a:lnTo>
                  <a:lnTo>
                    <a:pt x="153971" y="416171"/>
                  </a:lnTo>
                  <a:lnTo>
                    <a:pt x="163829" y="388234"/>
                  </a:lnTo>
                  <a:lnTo>
                    <a:pt x="165871" y="359830"/>
                  </a:lnTo>
                  <a:lnTo>
                    <a:pt x="158980" y="339407"/>
                  </a:lnTo>
                  <a:lnTo>
                    <a:pt x="141946" y="314755"/>
                  </a:lnTo>
                  <a:lnTo>
                    <a:pt x="86723" y="271261"/>
                  </a:lnTo>
                  <a:lnTo>
                    <a:pt x="31702" y="220833"/>
                  </a:lnTo>
                  <a:lnTo>
                    <a:pt x="11558" y="190195"/>
                  </a:lnTo>
                  <a:lnTo>
                    <a:pt x="0" y="147452"/>
                  </a:lnTo>
                  <a:lnTo>
                    <a:pt x="5389" y="97263"/>
                  </a:lnTo>
                  <a:lnTo>
                    <a:pt x="17539" y="59605"/>
                  </a:lnTo>
                  <a:lnTo>
                    <a:pt x="23308" y="48224"/>
                  </a:lnTo>
                  <a:lnTo>
                    <a:pt x="39077" y="32460"/>
                  </a:lnTo>
                  <a:lnTo>
                    <a:pt x="98389" y="5020"/>
                  </a:lnTo>
                  <a:lnTo>
                    <a:pt x="119239" y="0"/>
                  </a:lnTo>
                  <a:lnTo>
                    <a:pt x="140204" y="1668"/>
                  </a:lnTo>
                  <a:lnTo>
                    <a:pt x="158101" y="9428"/>
                  </a:lnTo>
                  <a:lnTo>
                    <a:pt x="166149" y="14773"/>
                  </a:lnTo>
                  <a:lnTo>
                    <a:pt x="171514" y="23016"/>
                  </a:lnTo>
                  <a:lnTo>
                    <a:pt x="177476" y="44652"/>
                  </a:lnTo>
                  <a:lnTo>
                    <a:pt x="172897" y="95501"/>
                  </a:lnTo>
                  <a:lnTo>
                    <a:pt x="157608" y="140553"/>
                  </a:lnTo>
                  <a:lnTo>
                    <a:pt x="129602" y="183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737202" y="1144518"/>
            <a:ext cx="2299438" cy="525011"/>
            <a:chOff x="1737202" y="1144518"/>
            <a:chExt cx="2299438" cy="525011"/>
          </a:xfrm>
        </p:grpSpPr>
        <p:sp>
          <p:nvSpPr>
            <p:cNvPr id="12" name="Freeform 11"/>
            <p:cNvSpPr/>
            <p:nvPr/>
          </p:nvSpPr>
          <p:spPr>
            <a:xfrm>
              <a:off x="1737202" y="1273948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42114" y="0"/>
                  </a:moveTo>
                  <a:lnTo>
                    <a:pt x="24155" y="56214"/>
                  </a:lnTo>
                  <a:lnTo>
                    <a:pt x="13567" y="117905"/>
                  </a:lnTo>
                  <a:lnTo>
                    <a:pt x="11428" y="172195"/>
                  </a:lnTo>
                  <a:lnTo>
                    <a:pt x="7675" y="226495"/>
                  </a:lnTo>
                  <a:lnTo>
                    <a:pt x="1516" y="28676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18181" y="1205857"/>
              <a:ext cx="171747" cy="457754"/>
            </a:xfrm>
            <a:custGeom>
              <a:avLst/>
              <a:gdLst/>
              <a:ahLst/>
              <a:cxnLst/>
              <a:rect l="0" t="0" r="0" b="0"/>
              <a:pathLst>
                <a:path w="171747" h="457754">
                  <a:moveTo>
                    <a:pt x="171746" y="120733"/>
                  </a:moveTo>
                  <a:lnTo>
                    <a:pt x="127783" y="155631"/>
                  </a:lnTo>
                  <a:lnTo>
                    <a:pt x="88199" y="218944"/>
                  </a:lnTo>
                  <a:lnTo>
                    <a:pt x="59577" y="269464"/>
                  </a:lnTo>
                  <a:lnTo>
                    <a:pt x="31393" y="327364"/>
                  </a:lnTo>
                  <a:lnTo>
                    <a:pt x="6415" y="380741"/>
                  </a:lnTo>
                  <a:lnTo>
                    <a:pt x="0" y="403578"/>
                  </a:lnTo>
                  <a:lnTo>
                    <a:pt x="1048" y="425427"/>
                  </a:lnTo>
                  <a:lnTo>
                    <a:pt x="11652" y="443716"/>
                  </a:lnTo>
                  <a:lnTo>
                    <a:pt x="19393" y="451868"/>
                  </a:lnTo>
                  <a:lnTo>
                    <a:pt x="28064" y="456134"/>
                  </a:lnTo>
                  <a:lnTo>
                    <a:pt x="47056" y="457753"/>
                  </a:lnTo>
                  <a:lnTo>
                    <a:pt x="77479" y="452088"/>
                  </a:lnTo>
                  <a:lnTo>
                    <a:pt x="95145" y="439967"/>
                  </a:lnTo>
                  <a:lnTo>
                    <a:pt x="125549" y="403591"/>
                  </a:lnTo>
                  <a:lnTo>
                    <a:pt x="141420" y="367410"/>
                  </a:lnTo>
                  <a:lnTo>
                    <a:pt x="143450" y="343841"/>
                  </a:lnTo>
                  <a:lnTo>
                    <a:pt x="142354" y="332643"/>
                  </a:lnTo>
                  <a:lnTo>
                    <a:pt x="131777" y="310841"/>
                  </a:lnTo>
                  <a:lnTo>
                    <a:pt x="93650" y="257682"/>
                  </a:lnTo>
                  <a:lnTo>
                    <a:pt x="41725" y="194440"/>
                  </a:lnTo>
                  <a:lnTo>
                    <a:pt x="8803" y="152320"/>
                  </a:lnTo>
                  <a:lnTo>
                    <a:pt x="3456" y="141791"/>
                  </a:lnTo>
                  <a:lnTo>
                    <a:pt x="634" y="120734"/>
                  </a:lnTo>
                  <a:lnTo>
                    <a:pt x="5280" y="60855"/>
                  </a:lnTo>
                  <a:lnTo>
                    <a:pt x="14313" y="37969"/>
                  </a:lnTo>
                  <a:lnTo>
                    <a:pt x="38142" y="10943"/>
                  </a:lnTo>
                  <a:lnTo>
                    <a:pt x="63623" y="1747"/>
                  </a:lnTo>
                  <a:lnTo>
                    <a:pt x="92106" y="0"/>
                  </a:lnTo>
                  <a:lnTo>
                    <a:pt x="116463" y="7023"/>
                  </a:lnTo>
                  <a:lnTo>
                    <a:pt x="135868" y="21062"/>
                  </a:lnTo>
                  <a:lnTo>
                    <a:pt x="144318" y="29719"/>
                  </a:lnTo>
                  <a:lnTo>
                    <a:pt x="153706" y="51817"/>
                  </a:lnTo>
                  <a:lnTo>
                    <a:pt x="159734" y="104131"/>
                  </a:lnTo>
                  <a:lnTo>
                    <a:pt x="150689" y="152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11108" y="1358609"/>
              <a:ext cx="210571" cy="20625"/>
            </a:xfrm>
            <a:custGeom>
              <a:avLst/>
              <a:gdLst/>
              <a:ahLst/>
              <a:cxnLst/>
              <a:rect l="0" t="0" r="0" b="0"/>
              <a:pathLst>
                <a:path w="210571" h="20625">
                  <a:moveTo>
                    <a:pt x="210570" y="10095"/>
                  </a:moveTo>
                  <a:lnTo>
                    <a:pt x="173092" y="1762"/>
                  </a:lnTo>
                  <a:lnTo>
                    <a:pt x="116079" y="0"/>
                  </a:lnTo>
                  <a:lnTo>
                    <a:pt x="65720" y="5284"/>
                  </a:lnTo>
                  <a:lnTo>
                    <a:pt x="11081" y="17795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3751" y="146346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73092" y="12723"/>
                  </a:lnTo>
                  <a:lnTo>
                    <a:pt x="121669" y="10962"/>
                  </a:lnTo>
                  <a:lnTo>
                    <a:pt x="66450" y="9444"/>
                  </a:lnTo>
                  <a:lnTo>
                    <a:pt x="19842" y="22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63887" y="1179191"/>
              <a:ext cx="10518" cy="431670"/>
            </a:xfrm>
            <a:custGeom>
              <a:avLst/>
              <a:gdLst/>
              <a:ahLst/>
              <a:cxnLst/>
              <a:rect l="0" t="0" r="0" b="0"/>
              <a:pathLst>
                <a:path w="10518" h="431670">
                  <a:moveTo>
                    <a:pt x="10517" y="0"/>
                  </a:moveTo>
                  <a:lnTo>
                    <a:pt x="3281" y="27556"/>
                  </a:lnTo>
                  <a:lnTo>
                    <a:pt x="639" y="83779"/>
                  </a:lnTo>
                  <a:lnTo>
                    <a:pt x="117" y="140291"/>
                  </a:lnTo>
                  <a:lnTo>
                    <a:pt x="13" y="201194"/>
                  </a:lnTo>
                  <a:lnTo>
                    <a:pt x="0" y="246957"/>
                  </a:lnTo>
                  <a:lnTo>
                    <a:pt x="5581" y="297391"/>
                  </a:lnTo>
                  <a:lnTo>
                    <a:pt x="9054" y="351328"/>
                  </a:lnTo>
                  <a:lnTo>
                    <a:pt x="10228" y="410946"/>
                  </a:lnTo>
                  <a:lnTo>
                    <a:pt x="10517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86309" y="1144518"/>
              <a:ext cx="250331" cy="525011"/>
            </a:xfrm>
            <a:custGeom>
              <a:avLst/>
              <a:gdLst/>
              <a:ahLst/>
              <a:cxnLst/>
              <a:rect l="0" t="0" r="0" b="0"/>
              <a:pathLst>
                <a:path w="250331" h="525011">
                  <a:moveTo>
                    <a:pt x="214520" y="150487"/>
                  </a:moveTo>
                  <a:lnTo>
                    <a:pt x="171858" y="209266"/>
                  </a:lnTo>
                  <a:lnTo>
                    <a:pt x="138632" y="260493"/>
                  </a:lnTo>
                  <a:lnTo>
                    <a:pt x="106679" y="322908"/>
                  </a:lnTo>
                  <a:lnTo>
                    <a:pt x="80957" y="384630"/>
                  </a:lnTo>
                  <a:lnTo>
                    <a:pt x="69854" y="447212"/>
                  </a:lnTo>
                  <a:lnTo>
                    <a:pt x="73520" y="484850"/>
                  </a:lnTo>
                  <a:lnTo>
                    <a:pt x="85173" y="504203"/>
                  </a:lnTo>
                  <a:lnTo>
                    <a:pt x="93193" y="512640"/>
                  </a:lnTo>
                  <a:lnTo>
                    <a:pt x="117703" y="522013"/>
                  </a:lnTo>
                  <a:lnTo>
                    <a:pt x="145754" y="525010"/>
                  </a:lnTo>
                  <a:lnTo>
                    <a:pt x="169919" y="522442"/>
                  </a:lnTo>
                  <a:lnTo>
                    <a:pt x="214028" y="502856"/>
                  </a:lnTo>
                  <a:lnTo>
                    <a:pt x="235359" y="489979"/>
                  </a:lnTo>
                  <a:lnTo>
                    <a:pt x="242450" y="480930"/>
                  </a:lnTo>
                  <a:lnTo>
                    <a:pt x="250330" y="458398"/>
                  </a:lnTo>
                  <a:lnTo>
                    <a:pt x="249177" y="413815"/>
                  </a:lnTo>
                  <a:lnTo>
                    <a:pt x="229901" y="355924"/>
                  </a:lnTo>
                  <a:lnTo>
                    <a:pt x="208028" y="320541"/>
                  </a:lnTo>
                  <a:lnTo>
                    <a:pt x="159902" y="280264"/>
                  </a:lnTo>
                  <a:lnTo>
                    <a:pt x="101002" y="242186"/>
                  </a:lnTo>
                  <a:lnTo>
                    <a:pt x="38070" y="184294"/>
                  </a:lnTo>
                  <a:lnTo>
                    <a:pt x="23794" y="166682"/>
                  </a:lnTo>
                  <a:lnTo>
                    <a:pt x="1205" y="109350"/>
                  </a:lnTo>
                  <a:lnTo>
                    <a:pt x="0" y="87750"/>
                  </a:lnTo>
                  <a:lnTo>
                    <a:pt x="8759" y="45288"/>
                  </a:lnTo>
                  <a:lnTo>
                    <a:pt x="21295" y="27303"/>
                  </a:lnTo>
                  <a:lnTo>
                    <a:pt x="38565" y="12680"/>
                  </a:lnTo>
                  <a:lnTo>
                    <a:pt x="57939" y="2282"/>
                  </a:lnTo>
                  <a:lnTo>
                    <a:pt x="81367" y="0"/>
                  </a:lnTo>
                  <a:lnTo>
                    <a:pt x="106208" y="4055"/>
                  </a:lnTo>
                  <a:lnTo>
                    <a:pt x="128946" y="13656"/>
                  </a:lnTo>
                  <a:lnTo>
                    <a:pt x="155889" y="37805"/>
                  </a:lnTo>
                  <a:lnTo>
                    <a:pt x="184784" y="78576"/>
                  </a:lnTo>
                  <a:lnTo>
                    <a:pt x="194675" y="103708"/>
                  </a:lnTo>
                  <a:lnTo>
                    <a:pt x="196731" y="127357"/>
                  </a:lnTo>
                  <a:lnTo>
                    <a:pt x="188519" y="171134"/>
                  </a:lnTo>
                  <a:lnTo>
                    <a:pt x="161877" y="224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689055" y="663379"/>
            <a:ext cx="1256343" cy="747296"/>
            <a:chOff x="4689055" y="663379"/>
            <a:chExt cx="1256343" cy="747296"/>
          </a:xfrm>
        </p:grpSpPr>
        <p:sp>
          <p:nvSpPr>
            <p:cNvPr id="19" name="Freeform 18"/>
            <p:cNvSpPr/>
            <p:nvPr/>
          </p:nvSpPr>
          <p:spPr>
            <a:xfrm>
              <a:off x="5032621" y="842279"/>
              <a:ext cx="42115" cy="515898"/>
            </a:xfrm>
            <a:custGeom>
              <a:avLst/>
              <a:gdLst/>
              <a:ahLst/>
              <a:cxnLst/>
              <a:rect l="0" t="0" r="0" b="0"/>
              <a:pathLst>
                <a:path w="42115" h="515898">
                  <a:moveTo>
                    <a:pt x="42114" y="0"/>
                  </a:moveTo>
                  <a:lnTo>
                    <a:pt x="30662" y="57264"/>
                  </a:lnTo>
                  <a:lnTo>
                    <a:pt x="22955" y="118157"/>
                  </a:lnTo>
                  <a:lnTo>
                    <a:pt x="21432" y="175245"/>
                  </a:lnTo>
                  <a:lnTo>
                    <a:pt x="21132" y="231582"/>
                  </a:lnTo>
                  <a:lnTo>
                    <a:pt x="21072" y="287770"/>
                  </a:lnTo>
                  <a:lnTo>
                    <a:pt x="13825" y="343929"/>
                  </a:lnTo>
                  <a:lnTo>
                    <a:pt x="11180" y="400083"/>
                  </a:lnTo>
                  <a:lnTo>
                    <a:pt x="5068" y="461824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27295" y="789637"/>
              <a:ext cx="642239" cy="63172"/>
            </a:xfrm>
            <a:custGeom>
              <a:avLst/>
              <a:gdLst/>
              <a:ahLst/>
              <a:cxnLst/>
              <a:rect l="0" t="0" r="0" b="0"/>
              <a:pathLst>
                <a:path w="642239" h="63172">
                  <a:moveTo>
                    <a:pt x="642238" y="0"/>
                  </a:moveTo>
                  <a:lnTo>
                    <a:pt x="590188" y="8333"/>
                  </a:lnTo>
                  <a:lnTo>
                    <a:pt x="530701" y="15684"/>
                  </a:lnTo>
                  <a:lnTo>
                    <a:pt x="476750" y="19996"/>
                  </a:lnTo>
                  <a:lnTo>
                    <a:pt x="421033" y="20847"/>
                  </a:lnTo>
                  <a:lnTo>
                    <a:pt x="364967" y="26605"/>
                  </a:lnTo>
                  <a:lnTo>
                    <a:pt x="308832" y="31771"/>
                  </a:lnTo>
                  <a:lnTo>
                    <a:pt x="252683" y="39724"/>
                  </a:lnTo>
                  <a:lnTo>
                    <a:pt x="196532" y="47231"/>
                  </a:lnTo>
                  <a:lnTo>
                    <a:pt x="140380" y="51573"/>
                  </a:lnTo>
                  <a:lnTo>
                    <a:pt x="84228" y="55551"/>
                  </a:lnTo>
                  <a:lnTo>
                    <a:pt x="28076" y="6166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95488" y="1084435"/>
              <a:ext cx="100347" cy="241591"/>
            </a:xfrm>
            <a:custGeom>
              <a:avLst/>
              <a:gdLst/>
              <a:ahLst/>
              <a:cxnLst/>
              <a:rect l="0" t="0" r="0" b="0"/>
              <a:pathLst>
                <a:path w="100347" h="241591">
                  <a:moveTo>
                    <a:pt x="5589" y="94756"/>
                  </a:moveTo>
                  <a:lnTo>
                    <a:pt x="0" y="111524"/>
                  </a:lnTo>
                  <a:lnTo>
                    <a:pt x="3272" y="171508"/>
                  </a:lnTo>
                  <a:lnTo>
                    <a:pt x="8251" y="227724"/>
                  </a:lnTo>
                  <a:lnTo>
                    <a:pt x="10874" y="239553"/>
                  </a:lnTo>
                  <a:lnTo>
                    <a:pt x="12622" y="241590"/>
                  </a:lnTo>
                  <a:lnTo>
                    <a:pt x="15082" y="217681"/>
                  </a:lnTo>
                  <a:lnTo>
                    <a:pt x="15913" y="167088"/>
                  </a:lnTo>
                  <a:lnTo>
                    <a:pt x="16078" y="112034"/>
                  </a:lnTo>
                  <a:lnTo>
                    <a:pt x="27285" y="75699"/>
                  </a:lnTo>
                  <a:lnTo>
                    <a:pt x="53202" y="33150"/>
                  </a:lnTo>
                  <a:lnTo>
                    <a:pt x="78579" y="10862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70376" y="1126549"/>
              <a:ext cx="167614" cy="191694"/>
            </a:xfrm>
            <a:custGeom>
              <a:avLst/>
              <a:gdLst/>
              <a:ahLst/>
              <a:cxnLst/>
              <a:rect l="0" t="0" r="0" b="0"/>
              <a:pathLst>
                <a:path w="167614" h="191694">
                  <a:moveTo>
                    <a:pt x="20214" y="0"/>
                  </a:moveTo>
                  <a:lnTo>
                    <a:pt x="3426" y="62280"/>
                  </a:lnTo>
                  <a:lnTo>
                    <a:pt x="0" y="116331"/>
                  </a:lnTo>
                  <a:lnTo>
                    <a:pt x="1872" y="142949"/>
                  </a:lnTo>
                  <a:lnTo>
                    <a:pt x="10502" y="166478"/>
                  </a:lnTo>
                  <a:lnTo>
                    <a:pt x="25257" y="182395"/>
                  </a:lnTo>
                  <a:lnTo>
                    <a:pt x="34104" y="188277"/>
                  </a:lnTo>
                  <a:lnTo>
                    <a:pt x="56413" y="191693"/>
                  </a:lnTo>
                  <a:lnTo>
                    <a:pt x="79587" y="188142"/>
                  </a:lnTo>
                  <a:lnTo>
                    <a:pt x="106956" y="171819"/>
                  </a:lnTo>
                  <a:lnTo>
                    <a:pt x="126617" y="154743"/>
                  </a:lnTo>
                  <a:lnTo>
                    <a:pt x="140814" y="132335"/>
                  </a:lnTo>
                  <a:lnTo>
                    <a:pt x="162178" y="73319"/>
                  </a:lnTo>
                  <a:lnTo>
                    <a:pt x="16761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11689" y="1071113"/>
              <a:ext cx="168457" cy="234421"/>
            </a:xfrm>
            <a:custGeom>
              <a:avLst/>
              <a:gdLst/>
              <a:ahLst/>
              <a:cxnLst/>
              <a:rect l="0" t="0" r="0" b="0"/>
              <a:pathLst>
                <a:path w="168457" h="234421">
                  <a:moveTo>
                    <a:pt x="0" y="97550"/>
                  </a:moveTo>
                  <a:lnTo>
                    <a:pt x="33622" y="95210"/>
                  </a:lnTo>
                  <a:lnTo>
                    <a:pt x="85323" y="77764"/>
                  </a:lnTo>
                  <a:lnTo>
                    <a:pt x="144987" y="57943"/>
                  </a:lnTo>
                  <a:lnTo>
                    <a:pt x="162314" y="46412"/>
                  </a:lnTo>
                  <a:lnTo>
                    <a:pt x="166701" y="38891"/>
                  </a:lnTo>
                  <a:lnTo>
                    <a:pt x="168456" y="21176"/>
                  </a:lnTo>
                  <a:lnTo>
                    <a:pt x="163777" y="13879"/>
                  </a:lnTo>
                  <a:lnTo>
                    <a:pt x="146099" y="2651"/>
                  </a:lnTo>
                  <a:lnTo>
                    <a:pt x="122645" y="0"/>
                  </a:lnTo>
                  <a:lnTo>
                    <a:pt x="75049" y="7831"/>
                  </a:lnTo>
                  <a:lnTo>
                    <a:pt x="56361" y="20240"/>
                  </a:lnTo>
                  <a:lnTo>
                    <a:pt x="41427" y="38623"/>
                  </a:lnTo>
                  <a:lnTo>
                    <a:pt x="18381" y="96491"/>
                  </a:lnTo>
                  <a:lnTo>
                    <a:pt x="12855" y="134411"/>
                  </a:lnTo>
                  <a:lnTo>
                    <a:pt x="16807" y="169693"/>
                  </a:lnTo>
                  <a:lnTo>
                    <a:pt x="25407" y="188495"/>
                  </a:lnTo>
                  <a:lnTo>
                    <a:pt x="30976" y="196784"/>
                  </a:lnTo>
                  <a:lnTo>
                    <a:pt x="46522" y="209114"/>
                  </a:lnTo>
                  <a:lnTo>
                    <a:pt x="105285" y="234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89055" y="663379"/>
              <a:ext cx="1256343" cy="747296"/>
            </a:xfrm>
            <a:custGeom>
              <a:avLst/>
              <a:gdLst/>
              <a:ahLst/>
              <a:cxnLst/>
              <a:rect l="0" t="0" r="0" b="0"/>
              <a:pathLst>
                <a:path w="1256343" h="747296">
                  <a:moveTo>
                    <a:pt x="1006862" y="73615"/>
                  </a:moveTo>
                  <a:lnTo>
                    <a:pt x="950648" y="55657"/>
                  </a:lnTo>
                  <a:lnTo>
                    <a:pt x="892076" y="38829"/>
                  </a:lnTo>
                  <a:lnTo>
                    <a:pt x="849239" y="26264"/>
                  </a:lnTo>
                  <a:lnTo>
                    <a:pt x="787253" y="10840"/>
                  </a:lnTo>
                  <a:lnTo>
                    <a:pt x="736032" y="3152"/>
                  </a:lnTo>
                  <a:lnTo>
                    <a:pt x="683810" y="875"/>
                  </a:lnTo>
                  <a:lnTo>
                    <a:pt x="625704" y="200"/>
                  </a:lnTo>
                  <a:lnTo>
                    <a:pt x="569622" y="0"/>
                  </a:lnTo>
                  <a:lnTo>
                    <a:pt x="510371" y="5530"/>
                  </a:lnTo>
                  <a:lnTo>
                    <a:pt x="453952" y="14577"/>
                  </a:lnTo>
                  <a:lnTo>
                    <a:pt x="400190" y="24667"/>
                  </a:lnTo>
                  <a:lnTo>
                    <a:pt x="336857" y="45792"/>
                  </a:lnTo>
                  <a:lnTo>
                    <a:pt x="287636" y="59782"/>
                  </a:lnTo>
                  <a:lnTo>
                    <a:pt x="228490" y="87997"/>
                  </a:lnTo>
                  <a:lnTo>
                    <a:pt x="177336" y="121430"/>
                  </a:lnTo>
                  <a:lnTo>
                    <a:pt x="114428" y="172242"/>
                  </a:lnTo>
                  <a:lnTo>
                    <a:pt x="66860" y="230666"/>
                  </a:lnTo>
                  <a:lnTo>
                    <a:pt x="33365" y="273484"/>
                  </a:lnTo>
                  <a:lnTo>
                    <a:pt x="9201" y="321326"/>
                  </a:lnTo>
                  <a:lnTo>
                    <a:pt x="0" y="373179"/>
                  </a:lnTo>
                  <a:lnTo>
                    <a:pt x="5297" y="428366"/>
                  </a:lnTo>
                  <a:lnTo>
                    <a:pt x="26565" y="489392"/>
                  </a:lnTo>
                  <a:lnTo>
                    <a:pt x="45959" y="524752"/>
                  </a:lnTo>
                  <a:lnTo>
                    <a:pt x="62728" y="540452"/>
                  </a:lnTo>
                  <a:lnTo>
                    <a:pt x="122769" y="590751"/>
                  </a:lnTo>
                  <a:lnTo>
                    <a:pt x="176320" y="633912"/>
                  </a:lnTo>
                  <a:lnTo>
                    <a:pt x="228685" y="662969"/>
                  </a:lnTo>
                  <a:lnTo>
                    <a:pt x="284089" y="685650"/>
                  </a:lnTo>
                  <a:lnTo>
                    <a:pt x="341263" y="701396"/>
                  </a:lnTo>
                  <a:lnTo>
                    <a:pt x="404549" y="715771"/>
                  </a:lnTo>
                  <a:lnTo>
                    <a:pt x="468046" y="729875"/>
                  </a:lnTo>
                  <a:lnTo>
                    <a:pt x="519530" y="734826"/>
                  </a:lnTo>
                  <a:lnTo>
                    <a:pt x="571829" y="741882"/>
                  </a:lnTo>
                  <a:lnTo>
                    <a:pt x="629959" y="745793"/>
                  </a:lnTo>
                  <a:lnTo>
                    <a:pt x="686047" y="746951"/>
                  </a:lnTo>
                  <a:lnTo>
                    <a:pt x="739710" y="747295"/>
                  </a:lnTo>
                  <a:lnTo>
                    <a:pt x="792655" y="741807"/>
                  </a:lnTo>
                  <a:lnTo>
                    <a:pt x="845388" y="732772"/>
                  </a:lnTo>
                  <a:lnTo>
                    <a:pt x="908372" y="718069"/>
                  </a:lnTo>
                  <a:lnTo>
                    <a:pt x="957532" y="700392"/>
                  </a:lnTo>
                  <a:lnTo>
                    <a:pt x="1016658" y="673459"/>
                  </a:lnTo>
                  <a:lnTo>
                    <a:pt x="1067809" y="645608"/>
                  </a:lnTo>
                  <a:lnTo>
                    <a:pt x="1130716" y="607442"/>
                  </a:lnTo>
                  <a:lnTo>
                    <a:pt x="1192103" y="545751"/>
                  </a:lnTo>
                  <a:lnTo>
                    <a:pt x="1229324" y="484082"/>
                  </a:lnTo>
                  <a:lnTo>
                    <a:pt x="1248735" y="428446"/>
                  </a:lnTo>
                  <a:lnTo>
                    <a:pt x="1256342" y="382301"/>
                  </a:lnTo>
                  <a:lnTo>
                    <a:pt x="1255477" y="330414"/>
                  </a:lnTo>
                  <a:lnTo>
                    <a:pt x="1244704" y="276549"/>
                  </a:lnTo>
                  <a:lnTo>
                    <a:pt x="1229152" y="242928"/>
                  </a:lnTo>
                  <a:lnTo>
                    <a:pt x="1184617" y="189542"/>
                  </a:lnTo>
                  <a:lnTo>
                    <a:pt x="1131872" y="137971"/>
                  </a:lnTo>
                  <a:lnTo>
                    <a:pt x="1076486" y="106128"/>
                  </a:lnTo>
                  <a:lnTo>
                    <a:pt x="1026711" y="87538"/>
                  </a:lnTo>
                  <a:lnTo>
                    <a:pt x="968669" y="65187"/>
                  </a:lnTo>
                  <a:lnTo>
                    <a:pt x="912105" y="52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126996" y="2863751"/>
            <a:ext cx="2140563" cy="524088"/>
            <a:chOff x="1126996" y="2863751"/>
            <a:chExt cx="2140563" cy="524088"/>
          </a:xfrm>
        </p:grpSpPr>
        <p:sp>
          <p:nvSpPr>
            <p:cNvPr id="26" name="Freeform 25"/>
            <p:cNvSpPr/>
            <p:nvPr/>
          </p:nvSpPr>
          <p:spPr>
            <a:xfrm>
              <a:off x="1126996" y="2863751"/>
              <a:ext cx="305951" cy="524088"/>
            </a:xfrm>
            <a:custGeom>
              <a:avLst/>
              <a:gdLst/>
              <a:ahLst/>
              <a:cxnLst/>
              <a:rect l="0" t="0" r="0" b="0"/>
              <a:pathLst>
                <a:path w="305951" h="524088">
                  <a:moveTo>
                    <a:pt x="157480" y="0"/>
                  </a:moveTo>
                  <a:lnTo>
                    <a:pt x="140713" y="5589"/>
                  </a:lnTo>
                  <a:lnTo>
                    <a:pt x="126241" y="20811"/>
                  </a:lnTo>
                  <a:lnTo>
                    <a:pt x="90845" y="74837"/>
                  </a:lnTo>
                  <a:lnTo>
                    <a:pt x="55711" y="129813"/>
                  </a:lnTo>
                  <a:lnTo>
                    <a:pt x="28800" y="185953"/>
                  </a:lnTo>
                  <a:lnTo>
                    <a:pt x="14978" y="234991"/>
                  </a:lnTo>
                  <a:lnTo>
                    <a:pt x="4643" y="282017"/>
                  </a:lnTo>
                  <a:lnTo>
                    <a:pt x="1061" y="338194"/>
                  </a:lnTo>
                  <a:lnTo>
                    <a:pt x="0" y="391234"/>
                  </a:lnTo>
                  <a:lnTo>
                    <a:pt x="2025" y="435935"/>
                  </a:lnTo>
                  <a:lnTo>
                    <a:pt x="16403" y="470757"/>
                  </a:lnTo>
                  <a:lnTo>
                    <a:pt x="28879" y="488426"/>
                  </a:lnTo>
                  <a:lnTo>
                    <a:pt x="45342" y="500957"/>
                  </a:lnTo>
                  <a:lnTo>
                    <a:pt x="84507" y="518535"/>
                  </a:lnTo>
                  <a:lnTo>
                    <a:pt x="121171" y="524087"/>
                  </a:lnTo>
                  <a:lnTo>
                    <a:pt x="156080" y="520143"/>
                  </a:lnTo>
                  <a:lnTo>
                    <a:pt x="218272" y="493550"/>
                  </a:lnTo>
                  <a:lnTo>
                    <a:pt x="256706" y="466508"/>
                  </a:lnTo>
                  <a:lnTo>
                    <a:pt x="286828" y="429062"/>
                  </a:lnTo>
                  <a:lnTo>
                    <a:pt x="301146" y="404384"/>
                  </a:lnTo>
                  <a:lnTo>
                    <a:pt x="305950" y="374698"/>
                  </a:lnTo>
                  <a:lnTo>
                    <a:pt x="303015" y="344347"/>
                  </a:lnTo>
                  <a:lnTo>
                    <a:pt x="293912" y="319159"/>
                  </a:lnTo>
                  <a:lnTo>
                    <a:pt x="278948" y="302506"/>
                  </a:lnTo>
                  <a:lnTo>
                    <a:pt x="270044" y="296427"/>
                  </a:lnTo>
                  <a:lnTo>
                    <a:pt x="250793" y="292792"/>
                  </a:lnTo>
                  <a:lnTo>
                    <a:pt x="209838" y="299991"/>
                  </a:lnTo>
                  <a:lnTo>
                    <a:pt x="146927" y="334166"/>
                  </a:lnTo>
                  <a:lnTo>
                    <a:pt x="90293" y="393223"/>
                  </a:lnTo>
                  <a:lnTo>
                    <a:pt x="8378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42445" y="307432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3120"/>
                  </a:lnTo>
                  <a:lnTo>
                    <a:pt x="81452" y="9065"/>
                  </a:lnTo>
                  <a:lnTo>
                    <a:pt x="1998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84559" y="3211191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8540" y="3120"/>
                  </a:lnTo>
                  <a:lnTo>
                    <a:pt x="143593" y="9065"/>
                  </a:lnTo>
                  <a:lnTo>
                    <a:pt x="86509" y="17475"/>
                  </a:lnTo>
                  <a:lnTo>
                    <a:pt x="29480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11067" y="2895336"/>
              <a:ext cx="21016" cy="452727"/>
            </a:xfrm>
            <a:custGeom>
              <a:avLst/>
              <a:gdLst/>
              <a:ahLst/>
              <a:cxnLst/>
              <a:rect l="0" t="0" r="0" b="0"/>
              <a:pathLst>
                <a:path w="21016" h="452727">
                  <a:moveTo>
                    <a:pt x="21015" y="0"/>
                  </a:moveTo>
                  <a:lnTo>
                    <a:pt x="13780" y="27556"/>
                  </a:lnTo>
                  <a:lnTo>
                    <a:pt x="8018" y="80660"/>
                  </a:lnTo>
                  <a:lnTo>
                    <a:pt x="1551" y="142405"/>
                  </a:lnTo>
                  <a:lnTo>
                    <a:pt x="430" y="201682"/>
                  </a:lnTo>
                  <a:lnTo>
                    <a:pt x="98" y="252520"/>
                  </a:lnTo>
                  <a:lnTo>
                    <a:pt x="0" y="308398"/>
                  </a:lnTo>
                  <a:lnTo>
                    <a:pt x="5560" y="369408"/>
                  </a:lnTo>
                  <a:lnTo>
                    <a:pt x="9514" y="431415"/>
                  </a:lnTo>
                  <a:lnTo>
                    <a:pt x="10487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18977" y="2947979"/>
              <a:ext cx="313106" cy="218896"/>
            </a:xfrm>
            <a:custGeom>
              <a:avLst/>
              <a:gdLst/>
              <a:ahLst/>
              <a:cxnLst/>
              <a:rect l="0" t="0" r="0" b="0"/>
              <a:pathLst>
                <a:path w="313106" h="218896">
                  <a:moveTo>
                    <a:pt x="313105" y="157927"/>
                  </a:moveTo>
                  <a:lnTo>
                    <a:pt x="270414" y="161047"/>
                  </a:lnTo>
                  <a:lnTo>
                    <a:pt x="217103" y="177056"/>
                  </a:lnTo>
                  <a:lnTo>
                    <a:pt x="164767" y="197927"/>
                  </a:lnTo>
                  <a:lnTo>
                    <a:pt x="109369" y="213662"/>
                  </a:lnTo>
                  <a:lnTo>
                    <a:pt x="67386" y="218895"/>
                  </a:lnTo>
                  <a:lnTo>
                    <a:pt x="45579" y="213880"/>
                  </a:lnTo>
                  <a:lnTo>
                    <a:pt x="36489" y="209267"/>
                  </a:lnTo>
                  <a:lnTo>
                    <a:pt x="23268" y="191664"/>
                  </a:lnTo>
                  <a:lnTo>
                    <a:pt x="2583" y="135984"/>
                  </a:lnTo>
                  <a:lnTo>
                    <a:pt x="0" y="98133"/>
                  </a:lnTo>
                  <a:lnTo>
                    <a:pt x="5896" y="47070"/>
                  </a:lnTo>
                  <a:lnTo>
                    <a:pt x="77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17815" y="3021678"/>
              <a:ext cx="9066" cy="178986"/>
            </a:xfrm>
            <a:custGeom>
              <a:avLst/>
              <a:gdLst/>
              <a:ahLst/>
              <a:cxnLst/>
              <a:rect l="0" t="0" r="0" b="0"/>
              <a:pathLst>
                <a:path w="9066" h="178986">
                  <a:moveTo>
                    <a:pt x="9065" y="0"/>
                  </a:moveTo>
                  <a:lnTo>
                    <a:pt x="0" y="58617"/>
                  </a:lnTo>
                  <a:lnTo>
                    <a:pt x="6062" y="112791"/>
                  </a:lnTo>
                  <a:lnTo>
                    <a:pt x="8472" y="159194"/>
                  </a:lnTo>
                  <a:lnTo>
                    <a:pt x="906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79481" y="3084849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35657" y="7236"/>
                  </a:lnTo>
                  <a:lnTo>
                    <a:pt x="179434" y="12998"/>
                  </a:lnTo>
                  <a:lnTo>
                    <a:pt x="122922" y="19465"/>
                  </a:lnTo>
                  <a:lnTo>
                    <a:pt x="65529" y="27979"/>
                  </a:lnTo>
                  <a:lnTo>
                    <a:pt x="14677" y="308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47979" y="2923643"/>
              <a:ext cx="319580" cy="443197"/>
            </a:xfrm>
            <a:custGeom>
              <a:avLst/>
              <a:gdLst/>
              <a:ahLst/>
              <a:cxnLst/>
              <a:rect l="0" t="0" r="0" b="0"/>
              <a:pathLst>
                <a:path w="319580" h="443197">
                  <a:moveTo>
                    <a:pt x="0" y="76978"/>
                  </a:moveTo>
                  <a:lnTo>
                    <a:pt x="5589" y="60211"/>
                  </a:lnTo>
                  <a:lnTo>
                    <a:pt x="20812" y="45739"/>
                  </a:lnTo>
                  <a:lnTo>
                    <a:pt x="76007" y="11513"/>
                  </a:lnTo>
                  <a:lnTo>
                    <a:pt x="119747" y="0"/>
                  </a:lnTo>
                  <a:lnTo>
                    <a:pt x="167153" y="5404"/>
                  </a:lnTo>
                  <a:lnTo>
                    <a:pt x="187764" y="12412"/>
                  </a:lnTo>
                  <a:lnTo>
                    <a:pt x="204723" y="23326"/>
                  </a:lnTo>
                  <a:lnTo>
                    <a:pt x="210182" y="33021"/>
                  </a:lnTo>
                  <a:lnTo>
                    <a:pt x="216247" y="59391"/>
                  </a:lnTo>
                  <a:lnTo>
                    <a:pt x="214072" y="95944"/>
                  </a:lnTo>
                  <a:lnTo>
                    <a:pt x="202767" y="115043"/>
                  </a:lnTo>
                  <a:lnTo>
                    <a:pt x="166915" y="146369"/>
                  </a:lnTo>
                  <a:lnTo>
                    <a:pt x="136414" y="162399"/>
                  </a:lnTo>
                  <a:lnTo>
                    <a:pt x="115611" y="164466"/>
                  </a:lnTo>
                  <a:lnTo>
                    <a:pt x="105150" y="163380"/>
                  </a:lnTo>
                  <a:lnTo>
                    <a:pt x="102855" y="161485"/>
                  </a:lnTo>
                  <a:lnTo>
                    <a:pt x="106005" y="159053"/>
                  </a:lnTo>
                  <a:lnTo>
                    <a:pt x="121983" y="154400"/>
                  </a:lnTo>
                  <a:lnTo>
                    <a:pt x="156116" y="152951"/>
                  </a:lnTo>
                  <a:lnTo>
                    <a:pt x="190146" y="160580"/>
                  </a:lnTo>
                  <a:lnTo>
                    <a:pt x="251150" y="190124"/>
                  </a:lnTo>
                  <a:lnTo>
                    <a:pt x="283815" y="216178"/>
                  </a:lnTo>
                  <a:lnTo>
                    <a:pt x="298885" y="239061"/>
                  </a:lnTo>
                  <a:lnTo>
                    <a:pt x="318092" y="291879"/>
                  </a:lnTo>
                  <a:lnTo>
                    <a:pt x="319579" y="316379"/>
                  </a:lnTo>
                  <a:lnTo>
                    <a:pt x="311001" y="360704"/>
                  </a:lnTo>
                  <a:lnTo>
                    <a:pt x="295829" y="387083"/>
                  </a:lnTo>
                  <a:lnTo>
                    <a:pt x="270927" y="409717"/>
                  </a:lnTo>
                  <a:lnTo>
                    <a:pt x="209275" y="433936"/>
                  </a:lnTo>
                  <a:lnTo>
                    <a:pt x="148573" y="443196"/>
                  </a:lnTo>
                  <a:lnTo>
                    <a:pt x="92172" y="430554"/>
                  </a:lnTo>
                  <a:lnTo>
                    <a:pt x="63171" y="424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328290" y="3642860"/>
            <a:ext cx="1408464" cy="610654"/>
            <a:chOff x="1328290" y="3642860"/>
            <a:chExt cx="1408464" cy="610654"/>
          </a:xfrm>
        </p:grpSpPr>
        <p:sp>
          <p:nvSpPr>
            <p:cNvPr id="35" name="Freeform 34"/>
            <p:cNvSpPr/>
            <p:nvPr/>
          </p:nvSpPr>
          <p:spPr>
            <a:xfrm>
              <a:off x="1328290" y="3642860"/>
              <a:ext cx="263515" cy="508434"/>
            </a:xfrm>
            <a:custGeom>
              <a:avLst/>
              <a:gdLst/>
              <a:ahLst/>
              <a:cxnLst/>
              <a:rect l="0" t="0" r="0" b="0"/>
              <a:pathLst>
                <a:path w="263515" h="508434">
                  <a:moveTo>
                    <a:pt x="177285" y="0"/>
                  </a:moveTo>
                  <a:lnTo>
                    <a:pt x="133322" y="14654"/>
                  </a:lnTo>
                  <a:lnTo>
                    <a:pt x="119531" y="27569"/>
                  </a:lnTo>
                  <a:lnTo>
                    <a:pt x="82080" y="87919"/>
                  </a:lnTo>
                  <a:lnTo>
                    <a:pt x="54364" y="141109"/>
                  </a:lnTo>
                  <a:lnTo>
                    <a:pt x="22465" y="199213"/>
                  </a:lnTo>
                  <a:lnTo>
                    <a:pt x="14889" y="223070"/>
                  </a:lnTo>
                  <a:lnTo>
                    <a:pt x="6906" y="286045"/>
                  </a:lnTo>
                  <a:lnTo>
                    <a:pt x="0" y="349221"/>
                  </a:lnTo>
                  <a:lnTo>
                    <a:pt x="4393" y="392551"/>
                  </a:lnTo>
                  <a:lnTo>
                    <a:pt x="24763" y="440709"/>
                  </a:lnTo>
                  <a:lnTo>
                    <a:pt x="37748" y="462592"/>
                  </a:lnTo>
                  <a:lnTo>
                    <a:pt x="69390" y="489054"/>
                  </a:lnTo>
                  <a:lnTo>
                    <a:pt x="102812" y="506123"/>
                  </a:lnTo>
                  <a:lnTo>
                    <a:pt x="124299" y="508433"/>
                  </a:lnTo>
                  <a:lnTo>
                    <a:pt x="166688" y="500384"/>
                  </a:lnTo>
                  <a:lnTo>
                    <a:pt x="207687" y="479124"/>
                  </a:lnTo>
                  <a:lnTo>
                    <a:pt x="239529" y="449274"/>
                  </a:lnTo>
                  <a:lnTo>
                    <a:pt x="258118" y="420117"/>
                  </a:lnTo>
                  <a:lnTo>
                    <a:pt x="262759" y="409929"/>
                  </a:lnTo>
                  <a:lnTo>
                    <a:pt x="263514" y="399628"/>
                  </a:lnTo>
                  <a:lnTo>
                    <a:pt x="258113" y="378823"/>
                  </a:lnTo>
                  <a:lnTo>
                    <a:pt x="249887" y="371872"/>
                  </a:lnTo>
                  <a:lnTo>
                    <a:pt x="225150" y="364148"/>
                  </a:lnTo>
                  <a:lnTo>
                    <a:pt x="189517" y="365389"/>
                  </a:lnTo>
                  <a:lnTo>
                    <a:pt x="135395" y="387874"/>
                  </a:lnTo>
                  <a:lnTo>
                    <a:pt x="9305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84601" y="3874487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7878" y="3119"/>
                  </a:lnTo>
                  <a:lnTo>
                    <a:pt x="108501" y="10722"/>
                  </a:lnTo>
                  <a:lnTo>
                    <a:pt x="47476" y="250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47772" y="4000829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4372" y="14654"/>
                  </a:lnTo>
                  <a:lnTo>
                    <a:pt x="78578" y="28197"/>
                  </a:lnTo>
                  <a:lnTo>
                    <a:pt x="32549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42611" y="3832376"/>
              <a:ext cx="294143" cy="421138"/>
            </a:xfrm>
            <a:custGeom>
              <a:avLst/>
              <a:gdLst/>
              <a:ahLst/>
              <a:cxnLst/>
              <a:rect l="0" t="0" r="0" b="0"/>
              <a:pathLst>
                <a:path w="294143" h="421138">
                  <a:moveTo>
                    <a:pt x="0" y="10525"/>
                  </a:moveTo>
                  <a:lnTo>
                    <a:pt x="37478" y="2192"/>
                  </a:lnTo>
                  <a:lnTo>
                    <a:pt x="94491" y="430"/>
                  </a:lnTo>
                  <a:lnTo>
                    <a:pt x="153672" y="82"/>
                  </a:lnTo>
                  <a:lnTo>
                    <a:pt x="210423" y="14"/>
                  </a:lnTo>
                  <a:lnTo>
                    <a:pt x="266693" y="0"/>
                  </a:lnTo>
                  <a:lnTo>
                    <a:pt x="277231" y="3508"/>
                  </a:lnTo>
                  <a:lnTo>
                    <a:pt x="292060" y="16765"/>
                  </a:lnTo>
                  <a:lnTo>
                    <a:pt x="294142" y="26384"/>
                  </a:lnTo>
                  <a:lnTo>
                    <a:pt x="285895" y="63447"/>
                  </a:lnTo>
                  <a:lnTo>
                    <a:pt x="265267" y="121541"/>
                  </a:lnTo>
                  <a:lnTo>
                    <a:pt x="245935" y="179519"/>
                  </a:lnTo>
                  <a:lnTo>
                    <a:pt x="228153" y="240606"/>
                  </a:lnTo>
                  <a:lnTo>
                    <a:pt x="212917" y="292366"/>
                  </a:lnTo>
                  <a:lnTo>
                    <a:pt x="191709" y="344531"/>
                  </a:lnTo>
                  <a:lnTo>
                    <a:pt x="166189" y="403423"/>
                  </a:lnTo>
                  <a:lnTo>
                    <a:pt x="157927" y="421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32000" y="3758673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31585" y="0"/>
                  </a:moveTo>
                  <a:lnTo>
                    <a:pt x="23252" y="48931"/>
                  </a:lnTo>
                  <a:lnTo>
                    <a:pt x="24827" y="99896"/>
                  </a:lnTo>
                  <a:lnTo>
                    <a:pt x="29583" y="159451"/>
                  </a:lnTo>
                  <a:lnTo>
                    <a:pt x="30992" y="215311"/>
                  </a:lnTo>
                  <a:lnTo>
                    <a:pt x="28290" y="270857"/>
                  </a:lnTo>
                  <a:lnTo>
                    <a:pt x="23102" y="315743"/>
                  </a:lnTo>
                  <a:lnTo>
                    <a:pt x="16896" y="362988"/>
                  </a:lnTo>
                  <a:lnTo>
                    <a:pt x="4550" y="42525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955260" y="3179670"/>
            <a:ext cx="1839682" cy="1041545"/>
            <a:chOff x="3955260" y="3179670"/>
            <a:chExt cx="1839682" cy="1041545"/>
          </a:xfrm>
        </p:grpSpPr>
        <p:sp>
          <p:nvSpPr>
            <p:cNvPr id="41" name="Freeform 40"/>
            <p:cNvSpPr/>
            <p:nvPr/>
          </p:nvSpPr>
          <p:spPr>
            <a:xfrm>
              <a:off x="4313159" y="3316476"/>
              <a:ext cx="245681" cy="654804"/>
            </a:xfrm>
            <a:custGeom>
              <a:avLst/>
              <a:gdLst/>
              <a:ahLst/>
              <a:cxnLst/>
              <a:rect l="0" t="0" r="0" b="0"/>
              <a:pathLst>
                <a:path w="245681" h="654804">
                  <a:moveTo>
                    <a:pt x="56167" y="631710"/>
                  </a:moveTo>
                  <a:lnTo>
                    <a:pt x="61756" y="654067"/>
                  </a:lnTo>
                  <a:lnTo>
                    <a:pt x="63403" y="654803"/>
                  </a:lnTo>
                  <a:lnTo>
                    <a:pt x="66262" y="604408"/>
                  </a:lnTo>
                  <a:lnTo>
                    <a:pt x="60978" y="553040"/>
                  </a:lnTo>
                  <a:lnTo>
                    <a:pt x="58305" y="510568"/>
                  </a:lnTo>
                  <a:lnTo>
                    <a:pt x="53681" y="453097"/>
                  </a:lnTo>
                  <a:lnTo>
                    <a:pt x="47227" y="396647"/>
                  </a:lnTo>
                  <a:lnTo>
                    <a:pt x="44783" y="341606"/>
                  </a:lnTo>
                  <a:lnTo>
                    <a:pt x="31025" y="279299"/>
                  </a:lnTo>
                  <a:lnTo>
                    <a:pt x="13977" y="218711"/>
                  </a:lnTo>
                  <a:lnTo>
                    <a:pt x="0" y="164475"/>
                  </a:lnTo>
                  <a:lnTo>
                    <a:pt x="2785" y="102636"/>
                  </a:lnTo>
                  <a:lnTo>
                    <a:pt x="8265" y="77202"/>
                  </a:lnTo>
                  <a:lnTo>
                    <a:pt x="13704" y="67845"/>
                  </a:lnTo>
                  <a:lnTo>
                    <a:pt x="29106" y="54330"/>
                  </a:lnTo>
                  <a:lnTo>
                    <a:pt x="57507" y="40145"/>
                  </a:lnTo>
                  <a:lnTo>
                    <a:pt x="115357" y="32107"/>
                  </a:lnTo>
                  <a:lnTo>
                    <a:pt x="164692" y="23681"/>
                  </a:lnTo>
                  <a:lnTo>
                    <a:pt x="217638" y="10354"/>
                  </a:lnTo>
                  <a:lnTo>
                    <a:pt x="2456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32497" y="3642860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56079" y="23719"/>
                  </a:lnTo>
                  <a:lnTo>
                    <a:pt x="105873" y="38437"/>
                  </a:lnTo>
                  <a:lnTo>
                    <a:pt x="47083" y="52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36648" y="3705705"/>
              <a:ext cx="280161" cy="316182"/>
            </a:xfrm>
            <a:custGeom>
              <a:avLst/>
              <a:gdLst/>
              <a:ahLst/>
              <a:cxnLst/>
              <a:rect l="0" t="0" r="0" b="0"/>
              <a:pathLst>
                <a:path w="280161" h="316182">
                  <a:moveTo>
                    <a:pt x="153818" y="74025"/>
                  </a:moveTo>
                  <a:lnTo>
                    <a:pt x="139164" y="30063"/>
                  </a:lnTo>
                  <a:lnTo>
                    <a:pt x="126248" y="13152"/>
                  </a:lnTo>
                  <a:lnTo>
                    <a:pt x="117891" y="5367"/>
                  </a:lnTo>
                  <a:lnTo>
                    <a:pt x="108810" y="1347"/>
                  </a:lnTo>
                  <a:lnTo>
                    <a:pt x="89361" y="0"/>
                  </a:lnTo>
                  <a:lnTo>
                    <a:pt x="72138" y="6420"/>
                  </a:lnTo>
                  <a:lnTo>
                    <a:pt x="64270" y="11408"/>
                  </a:lnTo>
                  <a:lnTo>
                    <a:pt x="52408" y="26308"/>
                  </a:lnTo>
                  <a:lnTo>
                    <a:pt x="15128" y="86305"/>
                  </a:lnTo>
                  <a:lnTo>
                    <a:pt x="904" y="129353"/>
                  </a:lnTo>
                  <a:lnTo>
                    <a:pt x="0" y="188636"/>
                  </a:lnTo>
                  <a:lnTo>
                    <a:pt x="5906" y="216210"/>
                  </a:lnTo>
                  <a:lnTo>
                    <a:pt x="16330" y="240164"/>
                  </a:lnTo>
                  <a:lnTo>
                    <a:pt x="31880" y="256269"/>
                  </a:lnTo>
                  <a:lnTo>
                    <a:pt x="40941" y="262202"/>
                  </a:lnTo>
                  <a:lnTo>
                    <a:pt x="76050" y="270551"/>
                  </a:lnTo>
                  <a:lnTo>
                    <a:pt x="96247" y="266265"/>
                  </a:lnTo>
                  <a:lnTo>
                    <a:pt x="128278" y="244450"/>
                  </a:lnTo>
                  <a:lnTo>
                    <a:pt x="155965" y="209205"/>
                  </a:lnTo>
                  <a:lnTo>
                    <a:pt x="177743" y="158031"/>
                  </a:lnTo>
                  <a:lnTo>
                    <a:pt x="183891" y="117048"/>
                  </a:lnTo>
                  <a:lnTo>
                    <a:pt x="199999" y="180099"/>
                  </a:lnTo>
                  <a:lnTo>
                    <a:pt x="220182" y="240390"/>
                  </a:lnTo>
                  <a:lnTo>
                    <a:pt x="245696" y="278593"/>
                  </a:lnTo>
                  <a:lnTo>
                    <a:pt x="280160" y="316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01470" y="3453347"/>
              <a:ext cx="41681" cy="473783"/>
            </a:xfrm>
            <a:custGeom>
              <a:avLst/>
              <a:gdLst/>
              <a:ahLst/>
              <a:cxnLst/>
              <a:rect l="0" t="0" r="0" b="0"/>
              <a:pathLst>
                <a:path w="41681" h="473783">
                  <a:moveTo>
                    <a:pt x="10095" y="0"/>
                  </a:moveTo>
                  <a:lnTo>
                    <a:pt x="1761" y="37477"/>
                  </a:lnTo>
                  <a:lnTo>
                    <a:pt x="0" y="100079"/>
                  </a:lnTo>
                  <a:lnTo>
                    <a:pt x="5284" y="148326"/>
                  </a:lnTo>
                  <a:lnTo>
                    <a:pt x="8669" y="209025"/>
                  </a:lnTo>
                  <a:lnTo>
                    <a:pt x="17048" y="270446"/>
                  </a:lnTo>
                  <a:lnTo>
                    <a:pt x="23037" y="329545"/>
                  </a:lnTo>
                  <a:lnTo>
                    <a:pt x="28747" y="379962"/>
                  </a:lnTo>
                  <a:lnTo>
                    <a:pt x="36266" y="438222"/>
                  </a:lnTo>
                  <a:lnTo>
                    <a:pt x="4168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90937" y="3684974"/>
              <a:ext cx="179339" cy="252685"/>
            </a:xfrm>
            <a:custGeom>
              <a:avLst/>
              <a:gdLst/>
              <a:ahLst/>
              <a:cxnLst/>
              <a:rect l="0" t="0" r="0" b="0"/>
              <a:pathLst>
                <a:path w="179339" h="252685">
                  <a:moveTo>
                    <a:pt x="136482" y="0"/>
                  </a:moveTo>
                  <a:lnTo>
                    <a:pt x="77866" y="5589"/>
                  </a:lnTo>
                  <a:lnTo>
                    <a:pt x="26031" y="19128"/>
                  </a:lnTo>
                  <a:lnTo>
                    <a:pt x="7065" y="30338"/>
                  </a:lnTo>
                  <a:lnTo>
                    <a:pt x="2240" y="37773"/>
                  </a:lnTo>
                  <a:lnTo>
                    <a:pt x="0" y="55392"/>
                  </a:lnTo>
                  <a:lnTo>
                    <a:pt x="6024" y="71802"/>
                  </a:lnTo>
                  <a:lnTo>
                    <a:pt x="10905" y="79453"/>
                  </a:lnTo>
                  <a:lnTo>
                    <a:pt x="25688" y="91074"/>
                  </a:lnTo>
                  <a:lnTo>
                    <a:pt x="84280" y="123823"/>
                  </a:lnTo>
                  <a:lnTo>
                    <a:pt x="147049" y="147178"/>
                  </a:lnTo>
                  <a:lnTo>
                    <a:pt x="157565" y="150761"/>
                  </a:lnTo>
                  <a:lnTo>
                    <a:pt x="172368" y="164101"/>
                  </a:lnTo>
                  <a:lnTo>
                    <a:pt x="177954" y="172571"/>
                  </a:lnTo>
                  <a:lnTo>
                    <a:pt x="179338" y="180558"/>
                  </a:lnTo>
                  <a:lnTo>
                    <a:pt x="177921" y="188222"/>
                  </a:lnTo>
                  <a:lnTo>
                    <a:pt x="174637" y="195672"/>
                  </a:lnTo>
                  <a:lnTo>
                    <a:pt x="153247" y="217334"/>
                  </a:lnTo>
                  <a:lnTo>
                    <a:pt x="119093" y="232981"/>
                  </a:lnTo>
                  <a:lnTo>
                    <a:pt x="58052" y="244067"/>
                  </a:lnTo>
                  <a:lnTo>
                    <a:pt x="3119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93045" y="3692374"/>
              <a:ext cx="185212" cy="266342"/>
            </a:xfrm>
            <a:custGeom>
              <a:avLst/>
              <a:gdLst/>
              <a:ahLst/>
              <a:cxnLst/>
              <a:rect l="0" t="0" r="0" b="0"/>
              <a:pathLst>
                <a:path w="185212" h="266342">
                  <a:moveTo>
                    <a:pt x="71245" y="118942"/>
                  </a:moveTo>
                  <a:lnTo>
                    <a:pt x="129862" y="109877"/>
                  </a:lnTo>
                  <a:lnTo>
                    <a:pt x="150329" y="102825"/>
                  </a:lnTo>
                  <a:lnTo>
                    <a:pt x="167225" y="90722"/>
                  </a:lnTo>
                  <a:lnTo>
                    <a:pt x="182533" y="73644"/>
                  </a:lnTo>
                  <a:lnTo>
                    <a:pt x="185211" y="64177"/>
                  </a:lnTo>
                  <a:lnTo>
                    <a:pt x="181948" y="44299"/>
                  </a:lnTo>
                  <a:lnTo>
                    <a:pt x="166957" y="18966"/>
                  </a:lnTo>
                  <a:lnTo>
                    <a:pt x="151218" y="7048"/>
                  </a:lnTo>
                  <a:lnTo>
                    <a:pt x="142108" y="2232"/>
                  </a:lnTo>
                  <a:lnTo>
                    <a:pt x="119507" y="0"/>
                  </a:lnTo>
                  <a:lnTo>
                    <a:pt x="95035" y="4078"/>
                  </a:lnTo>
                  <a:lnTo>
                    <a:pt x="61526" y="20697"/>
                  </a:lnTo>
                  <a:lnTo>
                    <a:pt x="31711" y="47328"/>
                  </a:lnTo>
                  <a:lnTo>
                    <a:pt x="5828" y="98159"/>
                  </a:lnTo>
                  <a:lnTo>
                    <a:pt x="0" y="140730"/>
                  </a:lnTo>
                  <a:lnTo>
                    <a:pt x="3862" y="179210"/>
                  </a:lnTo>
                  <a:lnTo>
                    <a:pt x="12441" y="198760"/>
                  </a:lnTo>
                  <a:lnTo>
                    <a:pt x="37013" y="230374"/>
                  </a:lnTo>
                  <a:lnTo>
                    <a:pt x="63052" y="246455"/>
                  </a:lnTo>
                  <a:lnTo>
                    <a:pt x="123888" y="26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27461" y="3969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55260" y="3179670"/>
              <a:ext cx="1839682" cy="1041545"/>
            </a:xfrm>
            <a:custGeom>
              <a:avLst/>
              <a:gdLst/>
              <a:ahLst/>
              <a:cxnLst/>
              <a:rect l="0" t="0" r="0" b="0"/>
              <a:pathLst>
                <a:path w="1839682" h="1041545">
                  <a:moveTo>
                    <a:pt x="1414273" y="84164"/>
                  </a:moveTo>
                  <a:lnTo>
                    <a:pt x="1365010" y="68523"/>
                  </a:lnTo>
                  <a:lnTo>
                    <a:pt x="1316099" y="56653"/>
                  </a:lnTo>
                  <a:lnTo>
                    <a:pt x="1257057" y="42162"/>
                  </a:lnTo>
                  <a:lnTo>
                    <a:pt x="1194745" y="33623"/>
                  </a:lnTo>
                  <a:lnTo>
                    <a:pt x="1134517" y="23531"/>
                  </a:lnTo>
                  <a:lnTo>
                    <a:pt x="1074440" y="13392"/>
                  </a:lnTo>
                  <a:lnTo>
                    <a:pt x="1023853" y="8212"/>
                  </a:lnTo>
                  <a:lnTo>
                    <a:pt x="971820" y="2388"/>
                  </a:lnTo>
                  <a:lnTo>
                    <a:pt x="922477" y="663"/>
                  </a:lnTo>
                  <a:lnTo>
                    <a:pt x="875102" y="151"/>
                  </a:lnTo>
                  <a:lnTo>
                    <a:pt x="824021" y="0"/>
                  </a:lnTo>
                  <a:lnTo>
                    <a:pt x="774960" y="3074"/>
                  </a:lnTo>
                  <a:lnTo>
                    <a:pt x="727668" y="11394"/>
                  </a:lnTo>
                  <a:lnTo>
                    <a:pt x="676611" y="18149"/>
                  </a:lnTo>
                  <a:lnTo>
                    <a:pt x="627558" y="23270"/>
                  </a:lnTo>
                  <a:lnTo>
                    <a:pt x="580268" y="32196"/>
                  </a:lnTo>
                  <a:lnTo>
                    <a:pt x="517476" y="51282"/>
                  </a:lnTo>
                  <a:lnTo>
                    <a:pt x="468623" y="65192"/>
                  </a:lnTo>
                  <a:lnTo>
                    <a:pt x="408118" y="81543"/>
                  </a:lnTo>
                  <a:lnTo>
                    <a:pt x="351107" y="106089"/>
                  </a:lnTo>
                  <a:lnTo>
                    <a:pt x="294785" y="133468"/>
                  </a:lnTo>
                  <a:lnTo>
                    <a:pt x="236012" y="179867"/>
                  </a:lnTo>
                  <a:lnTo>
                    <a:pt x="182562" y="224452"/>
                  </a:lnTo>
                  <a:lnTo>
                    <a:pt x="127684" y="284505"/>
                  </a:lnTo>
                  <a:lnTo>
                    <a:pt x="84296" y="347403"/>
                  </a:lnTo>
                  <a:lnTo>
                    <a:pt x="43240" y="403314"/>
                  </a:lnTo>
                  <a:lnTo>
                    <a:pt x="17904" y="463479"/>
                  </a:lnTo>
                  <a:lnTo>
                    <a:pt x="0" y="515871"/>
                  </a:lnTo>
                  <a:lnTo>
                    <a:pt x="611" y="564197"/>
                  </a:lnTo>
                  <a:lnTo>
                    <a:pt x="8201" y="622969"/>
                  </a:lnTo>
                  <a:lnTo>
                    <a:pt x="22416" y="680495"/>
                  </a:lnTo>
                  <a:lnTo>
                    <a:pt x="47647" y="736431"/>
                  </a:lnTo>
                  <a:lnTo>
                    <a:pt x="71239" y="770541"/>
                  </a:lnTo>
                  <a:lnTo>
                    <a:pt x="127666" y="829405"/>
                  </a:lnTo>
                  <a:lnTo>
                    <a:pt x="183177" y="873601"/>
                  </a:lnTo>
                  <a:lnTo>
                    <a:pt x="245675" y="912778"/>
                  </a:lnTo>
                  <a:lnTo>
                    <a:pt x="299431" y="940285"/>
                  </a:lnTo>
                  <a:lnTo>
                    <a:pt x="351821" y="957297"/>
                  </a:lnTo>
                  <a:lnTo>
                    <a:pt x="413972" y="975480"/>
                  </a:lnTo>
                  <a:lnTo>
                    <a:pt x="467383" y="989596"/>
                  </a:lnTo>
                  <a:lnTo>
                    <a:pt x="528583" y="1003649"/>
                  </a:lnTo>
                  <a:lnTo>
                    <a:pt x="589762" y="1010454"/>
                  </a:lnTo>
                  <a:lnTo>
                    <a:pt x="639780" y="1017497"/>
                  </a:lnTo>
                  <a:lnTo>
                    <a:pt x="690475" y="1021273"/>
                  </a:lnTo>
                  <a:lnTo>
                    <a:pt x="753238" y="1029317"/>
                  </a:lnTo>
                  <a:lnTo>
                    <a:pt x="804290" y="1034134"/>
                  </a:lnTo>
                  <a:lnTo>
                    <a:pt x="853342" y="1039850"/>
                  </a:lnTo>
                  <a:lnTo>
                    <a:pt x="900631" y="1041544"/>
                  </a:lnTo>
                  <a:lnTo>
                    <a:pt x="963423" y="1036527"/>
                  </a:lnTo>
                  <a:lnTo>
                    <a:pt x="1012277" y="1033151"/>
                  </a:lnTo>
                  <a:lnTo>
                    <a:pt x="1063796" y="1032150"/>
                  </a:lnTo>
                  <a:lnTo>
                    <a:pt x="1116106" y="1026265"/>
                  </a:lnTo>
                  <a:lnTo>
                    <a:pt x="1178948" y="1021031"/>
                  </a:lnTo>
                  <a:lnTo>
                    <a:pt x="1229254" y="1013091"/>
                  </a:lnTo>
                  <a:lnTo>
                    <a:pt x="1280034" y="1003330"/>
                  </a:lnTo>
                  <a:lnTo>
                    <a:pt x="1339707" y="989551"/>
                  </a:lnTo>
                  <a:lnTo>
                    <a:pt x="1402144" y="969975"/>
                  </a:lnTo>
                  <a:lnTo>
                    <a:pt x="1462397" y="950814"/>
                  </a:lnTo>
                  <a:lnTo>
                    <a:pt x="1516240" y="925711"/>
                  </a:lnTo>
                  <a:lnTo>
                    <a:pt x="1578999" y="891252"/>
                  </a:lnTo>
                  <a:lnTo>
                    <a:pt x="1634880" y="856241"/>
                  </a:lnTo>
                  <a:lnTo>
                    <a:pt x="1687950" y="821157"/>
                  </a:lnTo>
                  <a:lnTo>
                    <a:pt x="1716461" y="796981"/>
                  </a:lnTo>
                  <a:lnTo>
                    <a:pt x="1768549" y="735285"/>
                  </a:lnTo>
                  <a:lnTo>
                    <a:pt x="1803803" y="677832"/>
                  </a:lnTo>
                  <a:lnTo>
                    <a:pt x="1826310" y="624001"/>
                  </a:lnTo>
                  <a:lnTo>
                    <a:pt x="1839681" y="565102"/>
                  </a:lnTo>
                  <a:lnTo>
                    <a:pt x="1836603" y="507887"/>
                  </a:lnTo>
                  <a:lnTo>
                    <a:pt x="1829527" y="453427"/>
                  </a:lnTo>
                  <a:lnTo>
                    <a:pt x="1812612" y="409604"/>
                  </a:lnTo>
                  <a:lnTo>
                    <a:pt x="1772089" y="347294"/>
                  </a:lnTo>
                  <a:lnTo>
                    <a:pt x="1744136" y="310835"/>
                  </a:lnTo>
                  <a:lnTo>
                    <a:pt x="1687395" y="266839"/>
                  </a:lnTo>
                  <a:lnTo>
                    <a:pt x="1632171" y="223253"/>
                  </a:lnTo>
                  <a:lnTo>
                    <a:pt x="1571996" y="186231"/>
                  </a:lnTo>
                  <a:lnTo>
                    <a:pt x="1518825" y="161041"/>
                  </a:lnTo>
                  <a:lnTo>
                    <a:pt x="1456387" y="147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245963" y="1642445"/>
            <a:ext cx="2734846" cy="1042322"/>
            <a:chOff x="6245963" y="1642445"/>
            <a:chExt cx="2734846" cy="1042322"/>
          </a:xfrm>
        </p:grpSpPr>
        <p:sp>
          <p:nvSpPr>
            <p:cNvPr id="50" name="Freeform 49"/>
            <p:cNvSpPr/>
            <p:nvPr/>
          </p:nvSpPr>
          <p:spPr>
            <a:xfrm>
              <a:off x="6245963" y="1642445"/>
              <a:ext cx="236786" cy="711536"/>
            </a:xfrm>
            <a:custGeom>
              <a:avLst/>
              <a:gdLst/>
              <a:ahLst/>
              <a:cxnLst/>
              <a:rect l="0" t="0" r="0" b="0"/>
              <a:pathLst>
                <a:path w="236786" h="711536">
                  <a:moveTo>
                    <a:pt x="218534" y="0"/>
                  </a:moveTo>
                  <a:lnTo>
                    <a:pt x="159971" y="55087"/>
                  </a:lnTo>
                  <a:lnTo>
                    <a:pt x="115589" y="108727"/>
                  </a:lnTo>
                  <a:lnTo>
                    <a:pt x="74460" y="170029"/>
                  </a:lnTo>
                  <a:lnTo>
                    <a:pt x="52165" y="222059"/>
                  </a:lnTo>
                  <a:lnTo>
                    <a:pt x="29758" y="283010"/>
                  </a:lnTo>
                  <a:lnTo>
                    <a:pt x="11570" y="340256"/>
                  </a:lnTo>
                  <a:lnTo>
                    <a:pt x="2143" y="393665"/>
                  </a:lnTo>
                  <a:lnTo>
                    <a:pt x="0" y="453943"/>
                  </a:lnTo>
                  <a:lnTo>
                    <a:pt x="5084" y="515088"/>
                  </a:lnTo>
                  <a:lnTo>
                    <a:pt x="8281" y="569599"/>
                  </a:lnTo>
                  <a:lnTo>
                    <a:pt x="17286" y="614737"/>
                  </a:lnTo>
                  <a:lnTo>
                    <a:pt x="35423" y="650858"/>
                  </a:lnTo>
                  <a:lnTo>
                    <a:pt x="76918" y="699569"/>
                  </a:lnTo>
                  <a:lnTo>
                    <a:pt x="101001" y="708663"/>
                  </a:lnTo>
                  <a:lnTo>
                    <a:pt x="130033" y="711535"/>
                  </a:lnTo>
                  <a:lnTo>
                    <a:pt x="158533" y="708912"/>
                  </a:lnTo>
                  <a:lnTo>
                    <a:pt x="180558" y="700727"/>
                  </a:lnTo>
                  <a:lnTo>
                    <a:pt x="198147" y="688121"/>
                  </a:lnTo>
                  <a:lnTo>
                    <a:pt x="213763" y="670819"/>
                  </a:lnTo>
                  <a:lnTo>
                    <a:pt x="230119" y="630170"/>
                  </a:lnTo>
                  <a:lnTo>
                    <a:pt x="236785" y="586670"/>
                  </a:lnTo>
                  <a:lnTo>
                    <a:pt x="233170" y="549735"/>
                  </a:lnTo>
                  <a:lnTo>
                    <a:pt x="219102" y="516564"/>
                  </a:lnTo>
                  <a:lnTo>
                    <a:pt x="200459" y="501375"/>
                  </a:lnTo>
                  <a:lnTo>
                    <a:pt x="176576" y="491895"/>
                  </a:lnTo>
                  <a:lnTo>
                    <a:pt x="150363" y="487682"/>
                  </a:lnTo>
                  <a:lnTo>
                    <a:pt x="126235" y="492048"/>
                  </a:lnTo>
                  <a:lnTo>
                    <a:pt x="81664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17140" y="2158342"/>
              <a:ext cx="94757" cy="136871"/>
            </a:xfrm>
            <a:custGeom>
              <a:avLst/>
              <a:gdLst/>
              <a:ahLst/>
              <a:cxnLst/>
              <a:rect l="0" t="0" r="0" b="0"/>
              <a:pathLst>
                <a:path w="94757" h="136871">
                  <a:moveTo>
                    <a:pt x="0" y="0"/>
                  </a:moveTo>
                  <a:lnTo>
                    <a:pt x="9575" y="24046"/>
                  </a:lnTo>
                  <a:lnTo>
                    <a:pt x="52997" y="82002"/>
                  </a:lnTo>
                  <a:lnTo>
                    <a:pt x="9475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27669" y="2095171"/>
              <a:ext cx="178985" cy="589596"/>
            </a:xfrm>
            <a:custGeom>
              <a:avLst/>
              <a:gdLst/>
              <a:ahLst/>
              <a:cxnLst/>
              <a:rect l="0" t="0" r="0" b="0"/>
              <a:pathLst>
                <a:path w="178985" h="589596">
                  <a:moveTo>
                    <a:pt x="178984" y="0"/>
                  </a:moveTo>
                  <a:lnTo>
                    <a:pt x="167806" y="16767"/>
                  </a:lnTo>
                  <a:lnTo>
                    <a:pt x="156108" y="75445"/>
                  </a:lnTo>
                  <a:lnTo>
                    <a:pt x="137941" y="135785"/>
                  </a:lnTo>
                  <a:lnTo>
                    <a:pt x="119057" y="189558"/>
                  </a:lnTo>
                  <a:lnTo>
                    <a:pt x="97129" y="247840"/>
                  </a:lnTo>
                  <a:lnTo>
                    <a:pt x="81187" y="299430"/>
                  </a:lnTo>
                  <a:lnTo>
                    <a:pt x="59537" y="349785"/>
                  </a:lnTo>
                  <a:lnTo>
                    <a:pt x="46626" y="402727"/>
                  </a:lnTo>
                  <a:lnTo>
                    <a:pt x="34221" y="454808"/>
                  </a:lnTo>
                  <a:lnTo>
                    <a:pt x="12782" y="511802"/>
                  </a:lnTo>
                  <a:lnTo>
                    <a:pt x="3787" y="549388"/>
                  </a:lnTo>
                  <a:lnTo>
                    <a:pt x="0" y="58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822466" y="2010943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24493" y="23719"/>
                  </a:lnTo>
                  <a:lnTo>
                    <a:pt x="62003" y="420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43523" y="217939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3412" y="16788"/>
                  </a:lnTo>
                  <a:lnTo>
                    <a:pt x="53944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85720" y="1916186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53532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33119" y="1750318"/>
              <a:ext cx="316688" cy="439610"/>
            </a:xfrm>
            <a:custGeom>
              <a:avLst/>
              <a:gdLst/>
              <a:ahLst/>
              <a:cxnLst/>
              <a:rect l="0" t="0" r="0" b="0"/>
              <a:pathLst>
                <a:path w="316688" h="439610">
                  <a:moveTo>
                    <a:pt x="0" y="50055"/>
                  </a:moveTo>
                  <a:lnTo>
                    <a:pt x="29309" y="20746"/>
                  </a:lnTo>
                  <a:lnTo>
                    <a:pt x="60677" y="6146"/>
                  </a:lnTo>
                  <a:lnTo>
                    <a:pt x="105196" y="0"/>
                  </a:lnTo>
                  <a:lnTo>
                    <a:pt x="144253" y="3768"/>
                  </a:lnTo>
                  <a:lnTo>
                    <a:pt x="178052" y="17883"/>
                  </a:lnTo>
                  <a:lnTo>
                    <a:pt x="193388" y="33416"/>
                  </a:lnTo>
                  <a:lnTo>
                    <a:pt x="202933" y="53188"/>
                  </a:lnTo>
                  <a:lnTo>
                    <a:pt x="207137" y="89458"/>
                  </a:lnTo>
                  <a:lnTo>
                    <a:pt x="203975" y="112021"/>
                  </a:lnTo>
                  <a:lnTo>
                    <a:pt x="195551" y="130628"/>
                  </a:lnTo>
                  <a:lnTo>
                    <a:pt x="149563" y="185613"/>
                  </a:lnTo>
                  <a:lnTo>
                    <a:pt x="152351" y="184880"/>
                  </a:lnTo>
                  <a:lnTo>
                    <a:pt x="157719" y="182053"/>
                  </a:lnTo>
                  <a:lnTo>
                    <a:pt x="176162" y="182030"/>
                  </a:lnTo>
                  <a:lnTo>
                    <a:pt x="212853" y="191714"/>
                  </a:lnTo>
                  <a:lnTo>
                    <a:pt x="261584" y="215947"/>
                  </a:lnTo>
                  <a:lnTo>
                    <a:pt x="296599" y="251670"/>
                  </a:lnTo>
                  <a:lnTo>
                    <a:pt x="311587" y="271852"/>
                  </a:lnTo>
                  <a:lnTo>
                    <a:pt x="316687" y="295640"/>
                  </a:lnTo>
                  <a:lnTo>
                    <a:pt x="310430" y="349040"/>
                  </a:lnTo>
                  <a:lnTo>
                    <a:pt x="295660" y="385088"/>
                  </a:lnTo>
                  <a:lnTo>
                    <a:pt x="270877" y="412406"/>
                  </a:lnTo>
                  <a:lnTo>
                    <a:pt x="230128" y="429729"/>
                  </a:lnTo>
                  <a:lnTo>
                    <a:pt x="175421" y="436682"/>
                  </a:lnTo>
                  <a:lnTo>
                    <a:pt x="132167" y="438308"/>
                  </a:lnTo>
                  <a:lnTo>
                    <a:pt x="74256" y="439224"/>
                  </a:lnTo>
                  <a:lnTo>
                    <a:pt x="31585" y="439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069768" y="1853015"/>
              <a:ext cx="37176" cy="221100"/>
            </a:xfrm>
            <a:custGeom>
              <a:avLst/>
              <a:gdLst/>
              <a:ahLst/>
              <a:cxnLst/>
              <a:rect l="0" t="0" r="0" b="0"/>
              <a:pathLst>
                <a:path w="37176" h="221100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3309" y="119340"/>
                  </a:lnTo>
                  <a:lnTo>
                    <a:pt x="26785" y="175175"/>
                  </a:lnTo>
                  <a:lnTo>
                    <a:pt x="3717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970073" y="1958300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8539" y="3120"/>
                  </a:lnTo>
                  <a:lnTo>
                    <a:pt x="138003" y="14654"/>
                  </a:lnTo>
                  <a:lnTo>
                    <a:pt x="87033" y="24749"/>
                  </a:lnTo>
                  <a:lnTo>
                    <a:pt x="34886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343960" y="1699550"/>
              <a:ext cx="313742" cy="466233"/>
            </a:xfrm>
            <a:custGeom>
              <a:avLst/>
              <a:gdLst/>
              <a:ahLst/>
              <a:cxnLst/>
              <a:rect l="0" t="0" r="0" b="0"/>
              <a:pathLst>
                <a:path w="313742" h="466233">
                  <a:moveTo>
                    <a:pt x="268351" y="6066"/>
                  </a:moveTo>
                  <a:lnTo>
                    <a:pt x="234729" y="0"/>
                  </a:lnTo>
                  <a:lnTo>
                    <a:pt x="183027" y="7641"/>
                  </a:lnTo>
                  <a:lnTo>
                    <a:pt x="127755" y="20415"/>
                  </a:lnTo>
                  <a:lnTo>
                    <a:pt x="71776" y="25798"/>
                  </a:lnTo>
                  <a:lnTo>
                    <a:pt x="32031" y="29070"/>
                  </a:lnTo>
                  <a:lnTo>
                    <a:pt x="12802" y="38127"/>
                  </a:lnTo>
                  <a:lnTo>
                    <a:pt x="6738" y="46157"/>
                  </a:lnTo>
                  <a:lnTo>
                    <a:pt x="0" y="67558"/>
                  </a:lnTo>
                  <a:lnTo>
                    <a:pt x="2910" y="119425"/>
                  </a:lnTo>
                  <a:lnTo>
                    <a:pt x="7818" y="171611"/>
                  </a:lnTo>
                  <a:lnTo>
                    <a:pt x="14116" y="221650"/>
                  </a:lnTo>
                  <a:lnTo>
                    <a:pt x="18142" y="229338"/>
                  </a:lnTo>
                  <a:lnTo>
                    <a:pt x="24336" y="233293"/>
                  </a:lnTo>
                  <a:lnTo>
                    <a:pt x="40577" y="234567"/>
                  </a:lnTo>
                  <a:lnTo>
                    <a:pt x="95462" y="222781"/>
                  </a:lnTo>
                  <a:lnTo>
                    <a:pt x="135756" y="224046"/>
                  </a:lnTo>
                  <a:lnTo>
                    <a:pt x="190123" y="234954"/>
                  </a:lnTo>
                  <a:lnTo>
                    <a:pt x="246697" y="251833"/>
                  </a:lnTo>
                  <a:lnTo>
                    <a:pt x="273114" y="267879"/>
                  </a:lnTo>
                  <a:lnTo>
                    <a:pt x="295758" y="293040"/>
                  </a:lnTo>
                  <a:lnTo>
                    <a:pt x="311696" y="322723"/>
                  </a:lnTo>
                  <a:lnTo>
                    <a:pt x="313741" y="343334"/>
                  </a:lnTo>
                  <a:lnTo>
                    <a:pt x="305522" y="385162"/>
                  </a:lnTo>
                  <a:lnTo>
                    <a:pt x="284228" y="426050"/>
                  </a:lnTo>
                  <a:lnTo>
                    <a:pt x="271118" y="442680"/>
                  </a:lnTo>
                  <a:lnTo>
                    <a:pt x="251254" y="454751"/>
                  </a:lnTo>
                  <a:lnTo>
                    <a:pt x="226827" y="462845"/>
                  </a:lnTo>
                  <a:lnTo>
                    <a:pt x="185597" y="466232"/>
                  </a:lnTo>
                  <a:lnTo>
                    <a:pt x="126095" y="457488"/>
                  </a:lnTo>
                  <a:lnTo>
                    <a:pt x="78838" y="448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759710" y="1937243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20244" y="43963"/>
                  </a:lnTo>
                  <a:lnTo>
                    <a:pt x="59898" y="105448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707067" y="1947772"/>
              <a:ext cx="273742" cy="536954"/>
            </a:xfrm>
            <a:custGeom>
              <a:avLst/>
              <a:gdLst/>
              <a:ahLst/>
              <a:cxnLst/>
              <a:rect l="0" t="0" r="0" b="0"/>
              <a:pathLst>
                <a:path w="273742" h="536954">
                  <a:moveTo>
                    <a:pt x="273741" y="0"/>
                  </a:moveTo>
                  <a:lnTo>
                    <a:pt x="237824" y="53875"/>
                  </a:lnTo>
                  <a:lnTo>
                    <a:pt x="196460" y="117091"/>
                  </a:lnTo>
                  <a:lnTo>
                    <a:pt x="161428" y="177535"/>
                  </a:lnTo>
                  <a:lnTo>
                    <a:pt x="134674" y="231436"/>
                  </a:lnTo>
                  <a:lnTo>
                    <a:pt x="108722" y="292649"/>
                  </a:lnTo>
                  <a:lnTo>
                    <a:pt x="76737" y="356068"/>
                  </a:lnTo>
                  <a:lnTo>
                    <a:pt x="56276" y="408113"/>
                  </a:lnTo>
                  <a:lnTo>
                    <a:pt x="30917" y="460334"/>
                  </a:lnTo>
                  <a:lnTo>
                    <a:pt x="5978" y="519238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002071" y="2400551"/>
            <a:ext cx="2556058" cy="1326538"/>
            <a:chOff x="7002071" y="2400551"/>
            <a:chExt cx="2556058" cy="1326538"/>
          </a:xfrm>
        </p:grpSpPr>
        <p:sp>
          <p:nvSpPr>
            <p:cNvPr id="63" name="Freeform 62"/>
            <p:cNvSpPr/>
            <p:nvPr/>
          </p:nvSpPr>
          <p:spPr>
            <a:xfrm>
              <a:off x="7235356" y="2603551"/>
              <a:ext cx="342853" cy="399739"/>
            </a:xfrm>
            <a:custGeom>
              <a:avLst/>
              <a:gdLst/>
              <a:ahLst/>
              <a:cxnLst/>
              <a:rect l="0" t="0" r="0" b="0"/>
              <a:pathLst>
                <a:path w="342853" h="399739">
                  <a:moveTo>
                    <a:pt x="208291" y="39102"/>
                  </a:moveTo>
                  <a:lnTo>
                    <a:pt x="202702" y="22334"/>
                  </a:lnTo>
                  <a:lnTo>
                    <a:pt x="190600" y="10982"/>
                  </a:lnTo>
                  <a:lnTo>
                    <a:pt x="172353" y="3207"/>
                  </a:lnTo>
                  <a:lnTo>
                    <a:pt x="136942" y="0"/>
                  </a:lnTo>
                  <a:lnTo>
                    <a:pt x="103703" y="7109"/>
                  </a:lnTo>
                  <a:lnTo>
                    <a:pt x="82259" y="17474"/>
                  </a:lnTo>
                  <a:lnTo>
                    <a:pt x="56045" y="42052"/>
                  </a:lnTo>
                  <a:lnTo>
                    <a:pt x="22184" y="100466"/>
                  </a:lnTo>
                  <a:lnTo>
                    <a:pt x="2849" y="163083"/>
                  </a:lnTo>
                  <a:lnTo>
                    <a:pt x="0" y="190520"/>
                  </a:lnTo>
                  <a:lnTo>
                    <a:pt x="13813" y="245093"/>
                  </a:lnTo>
                  <a:lnTo>
                    <a:pt x="38213" y="307300"/>
                  </a:lnTo>
                  <a:lnTo>
                    <a:pt x="78606" y="369938"/>
                  </a:lnTo>
                  <a:lnTo>
                    <a:pt x="105135" y="387211"/>
                  </a:lnTo>
                  <a:lnTo>
                    <a:pt x="140812" y="399738"/>
                  </a:lnTo>
                  <a:lnTo>
                    <a:pt x="181019" y="399681"/>
                  </a:lnTo>
                  <a:lnTo>
                    <a:pt x="234187" y="388011"/>
                  </a:lnTo>
                  <a:lnTo>
                    <a:pt x="262887" y="369690"/>
                  </a:lnTo>
                  <a:lnTo>
                    <a:pt x="291928" y="341384"/>
                  </a:lnTo>
                  <a:lnTo>
                    <a:pt x="314701" y="303882"/>
                  </a:lnTo>
                  <a:lnTo>
                    <a:pt x="333469" y="249288"/>
                  </a:lnTo>
                  <a:lnTo>
                    <a:pt x="342852" y="193444"/>
                  </a:lnTo>
                  <a:lnTo>
                    <a:pt x="337896" y="168529"/>
                  </a:lnTo>
                  <a:lnTo>
                    <a:pt x="321953" y="137892"/>
                  </a:lnTo>
                  <a:lnTo>
                    <a:pt x="279151" y="84823"/>
                  </a:lnTo>
                  <a:lnTo>
                    <a:pt x="241505" y="59927"/>
                  </a:lnTo>
                  <a:lnTo>
                    <a:pt x="193102" y="40442"/>
                  </a:lnTo>
                  <a:lnTo>
                    <a:pt x="166178" y="28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92784" y="2821695"/>
              <a:ext cx="115050" cy="358720"/>
            </a:xfrm>
            <a:custGeom>
              <a:avLst/>
              <a:gdLst/>
              <a:ahLst/>
              <a:cxnLst/>
              <a:rect l="0" t="0" r="0" b="0"/>
              <a:pathLst>
                <a:path w="115050" h="358720">
                  <a:moveTo>
                    <a:pt x="14076" y="136812"/>
                  </a:moveTo>
                  <a:lnTo>
                    <a:pt x="22409" y="174290"/>
                  </a:lnTo>
                  <a:lnTo>
                    <a:pt x="25968" y="199093"/>
                  </a:lnTo>
                  <a:lnTo>
                    <a:pt x="44198" y="253143"/>
                  </a:lnTo>
                  <a:lnTo>
                    <a:pt x="59411" y="303291"/>
                  </a:lnTo>
                  <a:lnTo>
                    <a:pt x="70142" y="347446"/>
                  </a:lnTo>
                  <a:lnTo>
                    <a:pt x="70170" y="355614"/>
                  </a:lnTo>
                  <a:lnTo>
                    <a:pt x="67850" y="358719"/>
                  </a:lnTo>
                  <a:lnTo>
                    <a:pt x="63963" y="358450"/>
                  </a:lnTo>
                  <a:lnTo>
                    <a:pt x="60202" y="354761"/>
                  </a:lnTo>
                  <a:lnTo>
                    <a:pt x="49320" y="331631"/>
                  </a:lnTo>
                  <a:lnTo>
                    <a:pt x="38282" y="279367"/>
                  </a:lnTo>
                  <a:lnTo>
                    <a:pt x="32946" y="230133"/>
                  </a:lnTo>
                  <a:lnTo>
                    <a:pt x="20663" y="166685"/>
                  </a:lnTo>
                  <a:lnTo>
                    <a:pt x="10438" y="117718"/>
                  </a:lnTo>
                  <a:lnTo>
                    <a:pt x="0" y="66164"/>
                  </a:lnTo>
                  <a:lnTo>
                    <a:pt x="2361" y="37563"/>
                  </a:lnTo>
                  <a:lnTo>
                    <a:pt x="6266" y="25022"/>
                  </a:lnTo>
                  <a:lnTo>
                    <a:pt x="19963" y="7969"/>
                  </a:lnTo>
                  <a:lnTo>
                    <a:pt x="28529" y="1784"/>
                  </a:lnTo>
                  <a:lnTo>
                    <a:pt x="37750" y="0"/>
                  </a:lnTo>
                  <a:lnTo>
                    <a:pt x="57353" y="4257"/>
                  </a:lnTo>
                  <a:lnTo>
                    <a:pt x="82531" y="19808"/>
                  </a:lnTo>
                  <a:lnTo>
                    <a:pt x="104809" y="39233"/>
                  </a:lnTo>
                  <a:lnTo>
                    <a:pt x="112893" y="59129"/>
                  </a:lnTo>
                  <a:lnTo>
                    <a:pt x="115049" y="70985"/>
                  </a:lnTo>
                  <a:lnTo>
                    <a:pt x="112977" y="82399"/>
                  </a:lnTo>
                  <a:lnTo>
                    <a:pt x="101316" y="104440"/>
                  </a:lnTo>
                  <a:lnTo>
                    <a:pt x="84435" y="119695"/>
                  </a:lnTo>
                  <a:lnTo>
                    <a:pt x="52080" y="134860"/>
                  </a:lnTo>
                  <a:lnTo>
                    <a:pt x="14076" y="147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33116" y="2751491"/>
              <a:ext cx="126429" cy="171058"/>
            </a:xfrm>
            <a:custGeom>
              <a:avLst/>
              <a:gdLst/>
              <a:ahLst/>
              <a:cxnLst/>
              <a:rect l="0" t="0" r="0" b="0"/>
              <a:pathLst>
                <a:path w="126429" h="171058">
                  <a:moveTo>
                    <a:pt x="31672" y="112260"/>
                  </a:moveTo>
                  <a:lnTo>
                    <a:pt x="85546" y="76343"/>
                  </a:lnTo>
                  <a:lnTo>
                    <a:pt x="105918" y="62762"/>
                  </a:lnTo>
                  <a:lnTo>
                    <a:pt x="111585" y="53525"/>
                  </a:lnTo>
                  <a:lnTo>
                    <a:pt x="114762" y="30783"/>
                  </a:lnTo>
                  <a:lnTo>
                    <a:pt x="111631" y="21677"/>
                  </a:lnTo>
                  <a:lnTo>
                    <a:pt x="98795" y="8440"/>
                  </a:lnTo>
                  <a:lnTo>
                    <a:pt x="78272" y="1777"/>
                  </a:lnTo>
                  <a:lnTo>
                    <a:pt x="66248" y="0"/>
                  </a:lnTo>
                  <a:lnTo>
                    <a:pt x="43528" y="4265"/>
                  </a:lnTo>
                  <a:lnTo>
                    <a:pt x="22903" y="15129"/>
                  </a:lnTo>
                  <a:lnTo>
                    <a:pt x="5938" y="31656"/>
                  </a:lnTo>
                  <a:lnTo>
                    <a:pt x="1647" y="42146"/>
                  </a:lnTo>
                  <a:lnTo>
                    <a:pt x="0" y="66280"/>
                  </a:lnTo>
                  <a:lnTo>
                    <a:pt x="5649" y="100586"/>
                  </a:lnTo>
                  <a:lnTo>
                    <a:pt x="26445" y="142449"/>
                  </a:lnTo>
                  <a:lnTo>
                    <a:pt x="39487" y="159213"/>
                  </a:lnTo>
                  <a:lnTo>
                    <a:pt x="62441" y="168223"/>
                  </a:lnTo>
                  <a:lnTo>
                    <a:pt x="88630" y="171057"/>
                  </a:lnTo>
                  <a:lnTo>
                    <a:pt x="126428" y="164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33243" y="2716090"/>
              <a:ext cx="189515" cy="189780"/>
            </a:xfrm>
            <a:custGeom>
              <a:avLst/>
              <a:gdLst/>
              <a:ahLst/>
              <a:cxnLst/>
              <a:rect l="0" t="0" r="0" b="0"/>
              <a:pathLst>
                <a:path w="189515" h="189780">
                  <a:moveTo>
                    <a:pt x="0" y="84490"/>
                  </a:moveTo>
                  <a:lnTo>
                    <a:pt x="14654" y="146583"/>
                  </a:lnTo>
                  <a:lnTo>
                    <a:pt x="33094" y="189779"/>
                  </a:lnTo>
                  <a:lnTo>
                    <a:pt x="33761" y="189777"/>
                  </a:lnTo>
                  <a:lnTo>
                    <a:pt x="25992" y="169888"/>
                  </a:lnTo>
                  <a:lnTo>
                    <a:pt x="17402" y="145841"/>
                  </a:lnTo>
                  <a:lnTo>
                    <a:pt x="13735" y="99419"/>
                  </a:lnTo>
                  <a:lnTo>
                    <a:pt x="20708" y="52129"/>
                  </a:lnTo>
                  <a:lnTo>
                    <a:pt x="31040" y="30723"/>
                  </a:lnTo>
                  <a:lnTo>
                    <a:pt x="55600" y="5518"/>
                  </a:lnTo>
                  <a:lnTo>
                    <a:pt x="66312" y="1426"/>
                  </a:lnTo>
                  <a:lnTo>
                    <a:pt x="90694" y="0"/>
                  </a:lnTo>
                  <a:lnTo>
                    <a:pt x="110889" y="6384"/>
                  </a:lnTo>
                  <a:lnTo>
                    <a:pt x="127663" y="18191"/>
                  </a:lnTo>
                  <a:lnTo>
                    <a:pt x="142917" y="35137"/>
                  </a:lnTo>
                  <a:lnTo>
                    <a:pt x="167404" y="93256"/>
                  </a:lnTo>
                  <a:lnTo>
                    <a:pt x="184695" y="153495"/>
                  </a:lnTo>
                  <a:lnTo>
                    <a:pt x="189514" y="189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69042" y="3276558"/>
              <a:ext cx="232959" cy="226667"/>
            </a:xfrm>
            <a:custGeom>
              <a:avLst/>
              <a:gdLst/>
              <a:ahLst/>
              <a:cxnLst/>
              <a:rect l="0" t="0" r="0" b="0"/>
              <a:pathLst>
                <a:path w="232959" h="226667">
                  <a:moveTo>
                    <a:pt x="185217" y="8333"/>
                  </a:moveTo>
                  <a:lnTo>
                    <a:pt x="147739" y="0"/>
                  </a:lnTo>
                  <a:lnTo>
                    <a:pt x="90726" y="3827"/>
                  </a:lnTo>
                  <a:lnTo>
                    <a:pt x="66792" y="12569"/>
                  </a:lnTo>
                  <a:lnTo>
                    <a:pt x="32363" y="37246"/>
                  </a:lnTo>
                  <a:lnTo>
                    <a:pt x="10205" y="63303"/>
                  </a:lnTo>
                  <a:lnTo>
                    <a:pt x="2149" y="86187"/>
                  </a:lnTo>
                  <a:lnTo>
                    <a:pt x="0" y="98840"/>
                  </a:lnTo>
                  <a:lnTo>
                    <a:pt x="3853" y="119138"/>
                  </a:lnTo>
                  <a:lnTo>
                    <a:pt x="8156" y="127826"/>
                  </a:lnTo>
                  <a:lnTo>
                    <a:pt x="15704" y="133619"/>
                  </a:lnTo>
                  <a:lnTo>
                    <a:pt x="36569" y="140055"/>
                  </a:lnTo>
                  <a:lnTo>
                    <a:pt x="46344" y="139431"/>
                  </a:lnTo>
                  <a:lnTo>
                    <a:pt x="101892" y="117391"/>
                  </a:lnTo>
                  <a:lnTo>
                    <a:pt x="146401" y="106261"/>
                  </a:lnTo>
                  <a:lnTo>
                    <a:pt x="183074" y="107149"/>
                  </a:lnTo>
                  <a:lnTo>
                    <a:pt x="204152" y="113083"/>
                  </a:lnTo>
                  <a:lnTo>
                    <a:pt x="221319" y="123518"/>
                  </a:lnTo>
                  <a:lnTo>
                    <a:pt x="226832" y="131916"/>
                  </a:lnTo>
                  <a:lnTo>
                    <a:pt x="232958" y="153726"/>
                  </a:lnTo>
                  <a:lnTo>
                    <a:pt x="232253" y="163753"/>
                  </a:lnTo>
                  <a:lnTo>
                    <a:pt x="225228" y="181134"/>
                  </a:lnTo>
                  <a:lnTo>
                    <a:pt x="202532" y="204073"/>
                  </a:lnTo>
                  <a:lnTo>
                    <a:pt x="173580" y="220098"/>
                  </a:lnTo>
                  <a:lnTo>
                    <a:pt x="137186" y="226666"/>
                  </a:lnTo>
                  <a:lnTo>
                    <a:pt x="81565" y="220734"/>
                  </a:lnTo>
                  <a:lnTo>
                    <a:pt x="69404" y="218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32015" y="3241598"/>
              <a:ext cx="111758" cy="169636"/>
            </a:xfrm>
            <a:custGeom>
              <a:avLst/>
              <a:gdLst/>
              <a:ahLst/>
              <a:cxnLst/>
              <a:rect l="0" t="0" r="0" b="0"/>
              <a:pathLst>
                <a:path w="111758" h="169636">
                  <a:moveTo>
                    <a:pt x="17000" y="106464"/>
                  </a:moveTo>
                  <a:lnTo>
                    <a:pt x="34981" y="90823"/>
                  </a:lnTo>
                  <a:lnTo>
                    <a:pt x="93331" y="53009"/>
                  </a:lnTo>
                  <a:lnTo>
                    <a:pt x="102982" y="46261"/>
                  </a:lnTo>
                  <a:lnTo>
                    <a:pt x="108246" y="38252"/>
                  </a:lnTo>
                  <a:lnTo>
                    <a:pt x="110977" y="19995"/>
                  </a:lnTo>
                  <a:lnTo>
                    <a:pt x="106557" y="12554"/>
                  </a:lnTo>
                  <a:lnTo>
                    <a:pt x="89169" y="1165"/>
                  </a:lnTo>
                  <a:lnTo>
                    <a:pt x="79151" y="0"/>
                  </a:lnTo>
                  <a:lnTo>
                    <a:pt x="58661" y="4944"/>
                  </a:lnTo>
                  <a:lnTo>
                    <a:pt x="32984" y="20882"/>
                  </a:lnTo>
                  <a:lnTo>
                    <a:pt x="10558" y="46011"/>
                  </a:lnTo>
                  <a:lnTo>
                    <a:pt x="2438" y="68677"/>
                  </a:lnTo>
                  <a:lnTo>
                    <a:pt x="0" y="93179"/>
                  </a:lnTo>
                  <a:lnTo>
                    <a:pt x="2816" y="115768"/>
                  </a:lnTo>
                  <a:lnTo>
                    <a:pt x="11086" y="134385"/>
                  </a:lnTo>
                  <a:lnTo>
                    <a:pt x="16567" y="142626"/>
                  </a:lnTo>
                  <a:lnTo>
                    <a:pt x="32016" y="154901"/>
                  </a:lnTo>
                  <a:lnTo>
                    <a:pt x="51750" y="163087"/>
                  </a:lnTo>
                  <a:lnTo>
                    <a:pt x="111757" y="169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54300" y="3411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112781" y="3242640"/>
              <a:ext cx="162619" cy="154898"/>
            </a:xfrm>
            <a:custGeom>
              <a:avLst/>
              <a:gdLst/>
              <a:ahLst/>
              <a:cxnLst/>
              <a:rect l="0" t="0" r="0" b="0"/>
              <a:pathLst>
                <a:path w="162619" h="154898">
                  <a:moveTo>
                    <a:pt x="4690" y="73836"/>
                  </a:moveTo>
                  <a:lnTo>
                    <a:pt x="23819" y="133777"/>
                  </a:lnTo>
                  <a:lnTo>
                    <a:pt x="36614" y="154897"/>
                  </a:lnTo>
                  <a:lnTo>
                    <a:pt x="35332" y="154784"/>
                  </a:lnTo>
                  <a:lnTo>
                    <a:pt x="32137" y="152368"/>
                  </a:lnTo>
                  <a:lnTo>
                    <a:pt x="22051" y="132200"/>
                  </a:lnTo>
                  <a:lnTo>
                    <a:pt x="4666" y="75398"/>
                  </a:lnTo>
                  <a:lnTo>
                    <a:pt x="0" y="53473"/>
                  </a:lnTo>
                  <a:lnTo>
                    <a:pt x="1826" y="32031"/>
                  </a:lnTo>
                  <a:lnTo>
                    <a:pt x="9656" y="13922"/>
                  </a:lnTo>
                  <a:lnTo>
                    <a:pt x="15020" y="5817"/>
                  </a:lnTo>
                  <a:lnTo>
                    <a:pt x="23275" y="1584"/>
                  </a:lnTo>
                  <a:lnTo>
                    <a:pt x="44925" y="0"/>
                  </a:lnTo>
                  <a:lnTo>
                    <a:pt x="77833" y="5686"/>
                  </a:lnTo>
                  <a:lnTo>
                    <a:pt x="104221" y="20368"/>
                  </a:lnTo>
                  <a:lnTo>
                    <a:pt x="126858" y="39537"/>
                  </a:lnTo>
                  <a:lnTo>
                    <a:pt x="142794" y="65623"/>
                  </a:lnTo>
                  <a:lnTo>
                    <a:pt x="159199" y="121469"/>
                  </a:lnTo>
                  <a:lnTo>
                    <a:pt x="162618" y="147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28042" y="3053264"/>
              <a:ext cx="63171" cy="315856"/>
            </a:xfrm>
            <a:custGeom>
              <a:avLst/>
              <a:gdLst/>
              <a:ahLst/>
              <a:cxnLst/>
              <a:rect l="0" t="0" r="0" b="0"/>
              <a:pathLst>
                <a:path w="63171" h="315856">
                  <a:moveTo>
                    <a:pt x="0" y="0"/>
                  </a:moveTo>
                  <a:lnTo>
                    <a:pt x="11452" y="54144"/>
                  </a:lnTo>
                  <a:lnTo>
                    <a:pt x="19159" y="109091"/>
                  </a:lnTo>
                  <a:lnTo>
                    <a:pt x="32259" y="170690"/>
                  </a:lnTo>
                  <a:lnTo>
                    <a:pt x="45756" y="225049"/>
                  </a:lnTo>
                  <a:lnTo>
                    <a:pt x="60069" y="283403"/>
                  </a:lnTo>
                  <a:lnTo>
                    <a:pt x="6317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54342" y="3148020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177752" y="17959"/>
                  </a:lnTo>
                  <a:lnTo>
                    <a:pt x="114535" y="39811"/>
                  </a:lnTo>
                  <a:lnTo>
                    <a:pt x="62226" y="6098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96497" y="3155809"/>
              <a:ext cx="137050" cy="174239"/>
            </a:xfrm>
            <a:custGeom>
              <a:avLst/>
              <a:gdLst/>
              <a:ahLst/>
              <a:cxnLst/>
              <a:rect l="0" t="0" r="0" b="0"/>
              <a:pathLst>
                <a:path w="137050" h="174239">
                  <a:moveTo>
                    <a:pt x="0" y="108025"/>
                  </a:moveTo>
                  <a:lnTo>
                    <a:pt x="53875" y="90067"/>
                  </a:lnTo>
                  <a:lnTo>
                    <a:pt x="105447" y="67286"/>
                  </a:lnTo>
                  <a:lnTo>
                    <a:pt x="131329" y="47731"/>
                  </a:lnTo>
                  <a:lnTo>
                    <a:pt x="135516" y="39753"/>
                  </a:lnTo>
                  <a:lnTo>
                    <a:pt x="137049" y="21530"/>
                  </a:lnTo>
                  <a:lnTo>
                    <a:pt x="133480" y="14097"/>
                  </a:lnTo>
                  <a:lnTo>
                    <a:pt x="120156" y="2718"/>
                  </a:lnTo>
                  <a:lnTo>
                    <a:pt x="99416" y="0"/>
                  </a:lnTo>
                  <a:lnTo>
                    <a:pt x="76940" y="3862"/>
                  </a:lnTo>
                  <a:lnTo>
                    <a:pt x="51133" y="19190"/>
                  </a:lnTo>
                  <a:lnTo>
                    <a:pt x="21452" y="48450"/>
                  </a:lnTo>
                  <a:lnTo>
                    <a:pt x="14302" y="57780"/>
                  </a:lnTo>
                  <a:lnTo>
                    <a:pt x="6356" y="80625"/>
                  </a:lnTo>
                  <a:lnTo>
                    <a:pt x="3995" y="105205"/>
                  </a:lnTo>
                  <a:lnTo>
                    <a:pt x="6845" y="127828"/>
                  </a:lnTo>
                  <a:lnTo>
                    <a:pt x="15131" y="146462"/>
                  </a:lnTo>
                  <a:lnTo>
                    <a:pt x="20616" y="154707"/>
                  </a:lnTo>
                  <a:lnTo>
                    <a:pt x="36069" y="166987"/>
                  </a:lnTo>
                  <a:lnTo>
                    <a:pt x="45103" y="171899"/>
                  </a:lnTo>
                  <a:lnTo>
                    <a:pt x="64499" y="174238"/>
                  </a:lnTo>
                  <a:lnTo>
                    <a:pt x="115814" y="171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707067" y="3121220"/>
              <a:ext cx="178986" cy="153143"/>
            </a:xfrm>
            <a:custGeom>
              <a:avLst/>
              <a:gdLst/>
              <a:ahLst/>
              <a:cxnLst/>
              <a:rect l="0" t="0" r="0" b="0"/>
              <a:pathLst>
                <a:path w="178986" h="153143">
                  <a:moveTo>
                    <a:pt x="0" y="58386"/>
                  </a:moveTo>
                  <a:lnTo>
                    <a:pt x="17958" y="112261"/>
                  </a:lnTo>
                  <a:lnTo>
                    <a:pt x="24750" y="132633"/>
                  </a:lnTo>
                  <a:lnTo>
                    <a:pt x="24689" y="135960"/>
                  </a:lnTo>
                  <a:lnTo>
                    <a:pt x="22308" y="134669"/>
                  </a:lnTo>
                  <a:lnTo>
                    <a:pt x="18382" y="130298"/>
                  </a:lnTo>
                  <a:lnTo>
                    <a:pt x="14019" y="112963"/>
                  </a:lnTo>
                  <a:lnTo>
                    <a:pt x="4922" y="58641"/>
                  </a:lnTo>
                  <a:lnTo>
                    <a:pt x="7257" y="37442"/>
                  </a:lnTo>
                  <a:lnTo>
                    <a:pt x="15314" y="19442"/>
                  </a:lnTo>
                  <a:lnTo>
                    <a:pt x="20738" y="11366"/>
                  </a:lnTo>
                  <a:lnTo>
                    <a:pt x="29033" y="5982"/>
                  </a:lnTo>
                  <a:lnTo>
                    <a:pt x="50729" y="0"/>
                  </a:lnTo>
                  <a:lnTo>
                    <a:pt x="83661" y="2222"/>
                  </a:lnTo>
                  <a:lnTo>
                    <a:pt x="101913" y="10417"/>
                  </a:lnTo>
                  <a:lnTo>
                    <a:pt x="132695" y="34743"/>
                  </a:lnTo>
                  <a:lnTo>
                    <a:pt x="160135" y="77719"/>
                  </a:lnTo>
                  <a:lnTo>
                    <a:pt x="172880" y="110518"/>
                  </a:lnTo>
                  <a:lnTo>
                    <a:pt x="178985" y="153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929004" y="3047675"/>
              <a:ext cx="104447" cy="184574"/>
            </a:xfrm>
            <a:custGeom>
              <a:avLst/>
              <a:gdLst/>
              <a:ahLst/>
              <a:cxnLst/>
              <a:rect l="0" t="0" r="0" b="0"/>
              <a:pathLst>
                <a:path w="104447" h="184574">
                  <a:moveTo>
                    <a:pt x="93918" y="5589"/>
                  </a:moveTo>
                  <a:lnTo>
                    <a:pt x="77150" y="0"/>
                  </a:lnTo>
                  <a:lnTo>
                    <a:pt x="59560" y="375"/>
                  </a:lnTo>
                  <a:lnTo>
                    <a:pt x="49955" y="2113"/>
                  </a:lnTo>
                  <a:lnTo>
                    <a:pt x="33045" y="13403"/>
                  </a:lnTo>
                  <a:lnTo>
                    <a:pt x="18900" y="30119"/>
                  </a:lnTo>
                  <a:lnTo>
                    <a:pt x="8714" y="49247"/>
                  </a:lnTo>
                  <a:lnTo>
                    <a:pt x="1049" y="98527"/>
                  </a:lnTo>
                  <a:lnTo>
                    <a:pt x="0" y="125664"/>
                  </a:lnTo>
                  <a:lnTo>
                    <a:pt x="5773" y="147083"/>
                  </a:lnTo>
                  <a:lnTo>
                    <a:pt x="10589" y="156070"/>
                  </a:lnTo>
                  <a:lnTo>
                    <a:pt x="25298" y="169175"/>
                  </a:lnTo>
                  <a:lnTo>
                    <a:pt x="44703" y="177730"/>
                  </a:lnTo>
                  <a:lnTo>
                    <a:pt x="104446" y="184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132100" y="3000261"/>
              <a:ext cx="132978" cy="210931"/>
            </a:xfrm>
            <a:custGeom>
              <a:avLst/>
              <a:gdLst/>
              <a:ahLst/>
              <a:cxnLst/>
              <a:rect l="0" t="0" r="0" b="0"/>
              <a:pathLst>
                <a:path w="132978" h="210931">
                  <a:moveTo>
                    <a:pt x="6635" y="116174"/>
                  </a:moveTo>
                  <a:lnTo>
                    <a:pt x="60510" y="87493"/>
                  </a:lnTo>
                  <a:lnTo>
                    <a:pt x="112083" y="55971"/>
                  </a:lnTo>
                  <a:lnTo>
                    <a:pt x="117878" y="47962"/>
                  </a:lnTo>
                  <a:lnTo>
                    <a:pt x="120572" y="39114"/>
                  </a:lnTo>
                  <a:lnTo>
                    <a:pt x="121197" y="29706"/>
                  </a:lnTo>
                  <a:lnTo>
                    <a:pt x="118105" y="21094"/>
                  </a:lnTo>
                  <a:lnTo>
                    <a:pt x="105311" y="5286"/>
                  </a:lnTo>
                  <a:lnTo>
                    <a:pt x="96986" y="1304"/>
                  </a:lnTo>
                  <a:lnTo>
                    <a:pt x="78377" y="0"/>
                  </a:lnTo>
                  <a:lnTo>
                    <a:pt x="48169" y="11432"/>
                  </a:lnTo>
                  <a:lnTo>
                    <a:pt x="33674" y="26338"/>
                  </a:lnTo>
                  <a:lnTo>
                    <a:pt x="4867" y="75878"/>
                  </a:lnTo>
                  <a:lnTo>
                    <a:pt x="0" y="100994"/>
                  </a:lnTo>
                  <a:lnTo>
                    <a:pt x="4077" y="124635"/>
                  </a:lnTo>
                  <a:lnTo>
                    <a:pt x="19525" y="154556"/>
                  </a:lnTo>
                  <a:lnTo>
                    <a:pt x="45707" y="185627"/>
                  </a:lnTo>
                  <a:lnTo>
                    <a:pt x="72025" y="201613"/>
                  </a:lnTo>
                  <a:lnTo>
                    <a:pt x="132977" y="210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02071" y="2400551"/>
              <a:ext cx="2556058" cy="1326538"/>
            </a:xfrm>
            <a:custGeom>
              <a:avLst/>
              <a:gdLst/>
              <a:ahLst/>
              <a:cxnLst/>
              <a:rect l="0" t="0" r="0" b="0"/>
              <a:pathLst>
                <a:path w="2556058" h="1326538">
                  <a:moveTo>
                    <a:pt x="1262799" y="52588"/>
                  </a:moveTo>
                  <a:lnTo>
                    <a:pt x="1213536" y="44183"/>
                  </a:lnTo>
                  <a:lnTo>
                    <a:pt x="1152507" y="31257"/>
                  </a:lnTo>
                  <a:lnTo>
                    <a:pt x="1104558" y="20922"/>
                  </a:lnTo>
                  <a:lnTo>
                    <a:pt x="1041608" y="10451"/>
                  </a:lnTo>
                  <a:lnTo>
                    <a:pt x="984741" y="3058"/>
                  </a:lnTo>
                  <a:lnTo>
                    <a:pt x="928897" y="868"/>
                  </a:lnTo>
                  <a:lnTo>
                    <a:pt x="869847" y="219"/>
                  </a:lnTo>
                  <a:lnTo>
                    <a:pt x="807973" y="0"/>
                  </a:lnTo>
                  <a:lnTo>
                    <a:pt x="750691" y="7192"/>
                  </a:lnTo>
                  <a:lnTo>
                    <a:pt x="694315" y="12946"/>
                  </a:lnTo>
                  <a:lnTo>
                    <a:pt x="632530" y="25001"/>
                  </a:lnTo>
                  <a:lnTo>
                    <a:pt x="572406" y="31411"/>
                  </a:lnTo>
                  <a:lnTo>
                    <a:pt x="515470" y="42730"/>
                  </a:lnTo>
                  <a:lnTo>
                    <a:pt x="452347" y="59696"/>
                  </a:lnTo>
                  <a:lnTo>
                    <a:pt x="390583" y="82756"/>
                  </a:lnTo>
                  <a:lnTo>
                    <a:pt x="336509" y="107702"/>
                  </a:lnTo>
                  <a:lnTo>
                    <a:pt x="273140" y="139229"/>
                  </a:lnTo>
                  <a:lnTo>
                    <a:pt x="213070" y="179142"/>
                  </a:lnTo>
                  <a:lnTo>
                    <a:pt x="151934" y="228076"/>
                  </a:lnTo>
                  <a:lnTo>
                    <a:pt x="101251" y="284433"/>
                  </a:lnTo>
                  <a:lnTo>
                    <a:pt x="76217" y="318270"/>
                  </a:lnTo>
                  <a:lnTo>
                    <a:pt x="54072" y="369581"/>
                  </a:lnTo>
                  <a:lnTo>
                    <a:pt x="35573" y="421571"/>
                  </a:lnTo>
                  <a:lnTo>
                    <a:pt x="20653" y="479500"/>
                  </a:lnTo>
                  <a:lnTo>
                    <a:pt x="6442" y="536610"/>
                  </a:lnTo>
                  <a:lnTo>
                    <a:pt x="1472" y="586986"/>
                  </a:lnTo>
                  <a:lnTo>
                    <a:pt x="0" y="638958"/>
                  </a:lnTo>
                  <a:lnTo>
                    <a:pt x="5153" y="691401"/>
                  </a:lnTo>
                  <a:lnTo>
                    <a:pt x="14089" y="743984"/>
                  </a:lnTo>
                  <a:lnTo>
                    <a:pt x="34824" y="804579"/>
                  </a:lnTo>
                  <a:lnTo>
                    <a:pt x="57637" y="857796"/>
                  </a:lnTo>
                  <a:lnTo>
                    <a:pt x="89656" y="918351"/>
                  </a:lnTo>
                  <a:lnTo>
                    <a:pt x="128713" y="972815"/>
                  </a:lnTo>
                  <a:lnTo>
                    <a:pt x="177703" y="1030263"/>
                  </a:lnTo>
                  <a:lnTo>
                    <a:pt x="233047" y="1080786"/>
                  </a:lnTo>
                  <a:lnTo>
                    <a:pt x="275584" y="1112836"/>
                  </a:lnTo>
                  <a:lnTo>
                    <a:pt x="302317" y="1128687"/>
                  </a:lnTo>
                  <a:lnTo>
                    <a:pt x="328174" y="1145082"/>
                  </a:lnTo>
                  <a:lnTo>
                    <a:pt x="389146" y="1176726"/>
                  </a:lnTo>
                  <a:lnTo>
                    <a:pt x="452124" y="1199983"/>
                  </a:lnTo>
                  <a:lnTo>
                    <a:pt x="515277" y="1221233"/>
                  </a:lnTo>
                  <a:lnTo>
                    <a:pt x="575154" y="1238797"/>
                  </a:lnTo>
                  <a:lnTo>
                    <a:pt x="636245" y="1256346"/>
                  </a:lnTo>
                  <a:lnTo>
                    <a:pt x="693553" y="1273894"/>
                  </a:lnTo>
                  <a:lnTo>
                    <a:pt x="747979" y="1290272"/>
                  </a:lnTo>
                  <a:lnTo>
                    <a:pt x="808598" y="1299924"/>
                  </a:lnTo>
                  <a:lnTo>
                    <a:pt x="857990" y="1309423"/>
                  </a:lnTo>
                  <a:lnTo>
                    <a:pt x="919581" y="1315877"/>
                  </a:lnTo>
                  <a:lnTo>
                    <a:pt x="979234" y="1324085"/>
                  </a:lnTo>
                  <a:lnTo>
                    <a:pt x="1035670" y="1325810"/>
                  </a:lnTo>
                  <a:lnTo>
                    <a:pt x="1091386" y="1326321"/>
                  </a:lnTo>
                  <a:lnTo>
                    <a:pt x="1150399" y="1326473"/>
                  </a:lnTo>
                  <a:lnTo>
                    <a:pt x="1212261" y="1326524"/>
                  </a:lnTo>
                  <a:lnTo>
                    <a:pt x="1269541" y="1326534"/>
                  </a:lnTo>
                  <a:lnTo>
                    <a:pt x="1325916" y="1326537"/>
                  </a:lnTo>
                  <a:lnTo>
                    <a:pt x="1382111" y="1320948"/>
                  </a:lnTo>
                  <a:lnTo>
                    <a:pt x="1438272" y="1316984"/>
                  </a:lnTo>
                  <a:lnTo>
                    <a:pt x="1494425" y="1316201"/>
                  </a:lnTo>
                  <a:lnTo>
                    <a:pt x="1550578" y="1310457"/>
                  </a:lnTo>
                  <a:lnTo>
                    <a:pt x="1613966" y="1305293"/>
                  </a:lnTo>
                  <a:lnTo>
                    <a:pt x="1672760" y="1294221"/>
                  </a:lnTo>
                  <a:lnTo>
                    <a:pt x="1729434" y="1286358"/>
                  </a:lnTo>
                  <a:lnTo>
                    <a:pt x="1784519" y="1276400"/>
                  </a:lnTo>
                  <a:lnTo>
                    <a:pt x="1846836" y="1259724"/>
                  </a:lnTo>
                  <a:lnTo>
                    <a:pt x="1901817" y="1245792"/>
                  </a:lnTo>
                  <a:lnTo>
                    <a:pt x="1957737" y="1231775"/>
                  </a:lnTo>
                  <a:lnTo>
                    <a:pt x="2020641" y="1214232"/>
                  </a:lnTo>
                  <a:lnTo>
                    <a:pt x="2074146" y="1197075"/>
                  </a:lnTo>
                  <a:lnTo>
                    <a:pt x="2135365" y="1171925"/>
                  </a:lnTo>
                  <a:lnTo>
                    <a:pt x="2189136" y="1140046"/>
                  </a:lnTo>
                  <a:lnTo>
                    <a:pt x="2252463" y="1107442"/>
                  </a:lnTo>
                  <a:lnTo>
                    <a:pt x="2306583" y="1066702"/>
                  </a:lnTo>
                  <a:lnTo>
                    <a:pt x="2362831" y="1024708"/>
                  </a:lnTo>
                  <a:lnTo>
                    <a:pt x="2423354" y="975586"/>
                  </a:lnTo>
                  <a:lnTo>
                    <a:pt x="2482103" y="923897"/>
                  </a:lnTo>
                  <a:lnTo>
                    <a:pt x="2519585" y="875733"/>
                  </a:lnTo>
                  <a:lnTo>
                    <a:pt x="2548959" y="813016"/>
                  </a:lnTo>
                  <a:lnTo>
                    <a:pt x="2556057" y="754654"/>
                  </a:lnTo>
                  <a:lnTo>
                    <a:pt x="2554689" y="721417"/>
                  </a:lnTo>
                  <a:lnTo>
                    <a:pt x="2540763" y="670990"/>
                  </a:lnTo>
                  <a:lnTo>
                    <a:pt x="2511978" y="608317"/>
                  </a:lnTo>
                  <a:lnTo>
                    <a:pt x="2470964" y="547777"/>
                  </a:lnTo>
                  <a:lnTo>
                    <a:pt x="2409534" y="491891"/>
                  </a:lnTo>
                  <a:lnTo>
                    <a:pt x="2350278" y="442813"/>
                  </a:lnTo>
                  <a:lnTo>
                    <a:pt x="2293935" y="400088"/>
                  </a:lnTo>
                  <a:lnTo>
                    <a:pt x="2231363" y="366253"/>
                  </a:lnTo>
                  <a:lnTo>
                    <a:pt x="2170366" y="333060"/>
                  </a:lnTo>
                  <a:lnTo>
                    <a:pt x="2106975" y="303805"/>
                  </a:lnTo>
                  <a:lnTo>
                    <a:pt x="2047699" y="280893"/>
                  </a:lnTo>
                  <a:lnTo>
                    <a:pt x="1986597" y="260769"/>
                  </a:lnTo>
                  <a:lnTo>
                    <a:pt x="1935832" y="244513"/>
                  </a:lnTo>
                  <a:lnTo>
                    <a:pt x="1886866" y="229168"/>
                  </a:lnTo>
                  <a:lnTo>
                    <a:pt x="1839602" y="212923"/>
                  </a:lnTo>
                  <a:lnTo>
                    <a:pt x="1785433" y="197581"/>
                  </a:lnTo>
                  <a:lnTo>
                    <a:pt x="1728049" y="181337"/>
                  </a:lnTo>
                  <a:lnTo>
                    <a:pt x="1674002" y="165995"/>
                  </a:lnTo>
                  <a:lnTo>
                    <a:pt x="1620943" y="149751"/>
                  </a:lnTo>
                  <a:lnTo>
                    <a:pt x="1565058" y="137530"/>
                  </a:lnTo>
                  <a:lnTo>
                    <a:pt x="1504047" y="126499"/>
                  </a:lnTo>
                  <a:lnTo>
                    <a:pt x="1444635" y="115822"/>
                  </a:lnTo>
                  <a:lnTo>
                    <a:pt x="1393105" y="105250"/>
                  </a:lnTo>
                  <a:lnTo>
                    <a:pt x="1351321" y="97827"/>
                  </a:lnTo>
                  <a:lnTo>
                    <a:pt x="1315442" y="94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00082" y="178984"/>
            <a:ext cx="5864375" cy="5485348"/>
            <a:chOff x="400082" y="178984"/>
            <a:chExt cx="5864375" cy="5485348"/>
          </a:xfrm>
        </p:grpSpPr>
        <p:sp>
          <p:nvSpPr>
            <p:cNvPr id="79" name="Freeform 78"/>
            <p:cNvSpPr/>
            <p:nvPr/>
          </p:nvSpPr>
          <p:spPr>
            <a:xfrm>
              <a:off x="6106533" y="178984"/>
              <a:ext cx="157924" cy="5485348"/>
            </a:xfrm>
            <a:custGeom>
              <a:avLst/>
              <a:gdLst/>
              <a:ahLst/>
              <a:cxnLst/>
              <a:rect l="0" t="0" r="0" b="0"/>
              <a:pathLst>
                <a:path w="157924" h="5485348">
                  <a:moveTo>
                    <a:pt x="10524" y="0"/>
                  </a:moveTo>
                  <a:lnTo>
                    <a:pt x="1459" y="58617"/>
                  </a:lnTo>
                  <a:lnTo>
                    <a:pt x="8690" y="121196"/>
                  </a:lnTo>
                  <a:lnTo>
                    <a:pt x="16869" y="173690"/>
                  </a:lnTo>
                  <a:lnTo>
                    <a:pt x="19813" y="233178"/>
                  </a:lnTo>
                  <a:lnTo>
                    <a:pt x="19515" y="295257"/>
                  </a:lnTo>
                  <a:lnTo>
                    <a:pt x="14878" y="354596"/>
                  </a:lnTo>
                  <a:lnTo>
                    <a:pt x="18703" y="400643"/>
                  </a:lnTo>
                  <a:lnTo>
                    <a:pt x="21526" y="459390"/>
                  </a:lnTo>
                  <a:lnTo>
                    <a:pt x="29249" y="516173"/>
                  </a:lnTo>
                  <a:lnTo>
                    <a:pt x="38510" y="578887"/>
                  </a:lnTo>
                  <a:lnTo>
                    <a:pt x="41399" y="638607"/>
                  </a:lnTo>
                  <a:lnTo>
                    <a:pt x="41899" y="700044"/>
                  </a:lnTo>
                  <a:lnTo>
                    <a:pt x="42016" y="745139"/>
                  </a:lnTo>
                  <a:lnTo>
                    <a:pt x="40912" y="807648"/>
                  </a:lnTo>
                  <a:lnTo>
                    <a:pt x="34865" y="860354"/>
                  </a:lnTo>
                  <a:lnTo>
                    <a:pt x="33041" y="903345"/>
                  </a:lnTo>
                  <a:lnTo>
                    <a:pt x="32230" y="946629"/>
                  </a:lnTo>
                  <a:lnTo>
                    <a:pt x="28654" y="1001100"/>
                  </a:lnTo>
                  <a:lnTo>
                    <a:pt x="22554" y="1056536"/>
                  </a:lnTo>
                  <a:lnTo>
                    <a:pt x="21497" y="1109704"/>
                  </a:lnTo>
                  <a:lnTo>
                    <a:pt x="21184" y="1158733"/>
                  </a:lnTo>
                  <a:lnTo>
                    <a:pt x="21092" y="1219663"/>
                  </a:lnTo>
                  <a:lnTo>
                    <a:pt x="21070" y="1262690"/>
                  </a:lnTo>
                  <a:lnTo>
                    <a:pt x="19890" y="1306379"/>
                  </a:lnTo>
                  <a:lnTo>
                    <a:pt x="15466" y="1353093"/>
                  </a:lnTo>
                  <a:lnTo>
                    <a:pt x="15840" y="1398031"/>
                  </a:lnTo>
                  <a:lnTo>
                    <a:pt x="19508" y="1456552"/>
                  </a:lnTo>
                  <a:lnTo>
                    <a:pt x="15158" y="1512659"/>
                  </a:lnTo>
                  <a:lnTo>
                    <a:pt x="11897" y="1563436"/>
                  </a:lnTo>
                  <a:lnTo>
                    <a:pt x="10931" y="1611756"/>
                  </a:lnTo>
                  <a:lnTo>
                    <a:pt x="10644" y="1666888"/>
                  </a:lnTo>
                  <a:lnTo>
                    <a:pt x="10559" y="1727677"/>
                  </a:lnTo>
                  <a:lnTo>
                    <a:pt x="10534" y="1790142"/>
                  </a:lnTo>
                  <a:lnTo>
                    <a:pt x="10527" y="1841925"/>
                  </a:lnTo>
                  <a:lnTo>
                    <a:pt x="10525" y="1898083"/>
                  </a:lnTo>
                  <a:lnTo>
                    <a:pt x="10524" y="1941676"/>
                  </a:lnTo>
                  <a:lnTo>
                    <a:pt x="10524" y="1987176"/>
                  </a:lnTo>
                  <a:lnTo>
                    <a:pt x="10524" y="2030796"/>
                  </a:lnTo>
                  <a:lnTo>
                    <a:pt x="10524" y="2073579"/>
                  </a:lnTo>
                  <a:lnTo>
                    <a:pt x="7405" y="2127768"/>
                  </a:lnTo>
                  <a:lnTo>
                    <a:pt x="2191" y="2175409"/>
                  </a:lnTo>
                  <a:lnTo>
                    <a:pt x="646" y="2237098"/>
                  </a:lnTo>
                  <a:lnTo>
                    <a:pt x="284" y="2282252"/>
                  </a:lnTo>
                  <a:lnTo>
                    <a:pt x="81" y="2344795"/>
                  </a:lnTo>
                  <a:lnTo>
                    <a:pt x="21" y="2397511"/>
                  </a:lnTo>
                  <a:lnTo>
                    <a:pt x="7" y="2440504"/>
                  </a:lnTo>
                  <a:lnTo>
                    <a:pt x="0" y="2483789"/>
                  </a:lnTo>
                  <a:lnTo>
                    <a:pt x="1167" y="2527593"/>
                  </a:lnTo>
                  <a:lnTo>
                    <a:pt x="5585" y="2574358"/>
                  </a:lnTo>
                  <a:lnTo>
                    <a:pt x="3471" y="2624367"/>
                  </a:lnTo>
                  <a:lnTo>
                    <a:pt x="6748" y="2684621"/>
                  </a:lnTo>
                  <a:lnTo>
                    <a:pt x="3776" y="2726036"/>
                  </a:lnTo>
                  <a:lnTo>
                    <a:pt x="1676" y="2771739"/>
                  </a:lnTo>
                  <a:lnTo>
                    <a:pt x="494" y="2834149"/>
                  </a:lnTo>
                  <a:lnTo>
                    <a:pt x="94" y="2897158"/>
                  </a:lnTo>
                  <a:lnTo>
                    <a:pt x="7250" y="2958174"/>
                  </a:lnTo>
                  <a:lnTo>
                    <a:pt x="9554" y="3018721"/>
                  </a:lnTo>
                  <a:lnTo>
                    <a:pt x="10237" y="3067856"/>
                  </a:lnTo>
                  <a:lnTo>
                    <a:pt x="10467" y="3126380"/>
                  </a:lnTo>
                  <a:lnTo>
                    <a:pt x="10513" y="3183001"/>
                  </a:lnTo>
                  <a:lnTo>
                    <a:pt x="10521" y="3240415"/>
                  </a:lnTo>
                  <a:lnTo>
                    <a:pt x="10523" y="3303748"/>
                  </a:lnTo>
                  <a:lnTo>
                    <a:pt x="10524" y="3350530"/>
                  </a:lnTo>
                  <a:lnTo>
                    <a:pt x="16113" y="3413151"/>
                  </a:lnTo>
                  <a:lnTo>
                    <a:pt x="21247" y="3471750"/>
                  </a:lnTo>
                  <a:lnTo>
                    <a:pt x="27999" y="3520151"/>
                  </a:lnTo>
                  <a:lnTo>
                    <a:pt x="33993" y="3582139"/>
                  </a:lnTo>
                  <a:lnTo>
                    <a:pt x="40506" y="3644774"/>
                  </a:lnTo>
                  <a:lnTo>
                    <a:pt x="42963" y="3702207"/>
                  </a:lnTo>
                  <a:lnTo>
                    <a:pt x="50380" y="3761731"/>
                  </a:lnTo>
                  <a:lnTo>
                    <a:pt x="52192" y="3823879"/>
                  </a:lnTo>
                  <a:lnTo>
                    <a:pt x="59785" y="3881215"/>
                  </a:lnTo>
                  <a:lnTo>
                    <a:pt x="62498" y="3937600"/>
                  </a:lnTo>
                  <a:lnTo>
                    <a:pt x="63034" y="3993799"/>
                  </a:lnTo>
                  <a:lnTo>
                    <a:pt x="64310" y="4049960"/>
                  </a:lnTo>
                  <a:lnTo>
                    <a:pt x="71495" y="4106114"/>
                  </a:lnTo>
                  <a:lnTo>
                    <a:pt x="73260" y="4162266"/>
                  </a:lnTo>
                  <a:lnTo>
                    <a:pt x="73609" y="4218418"/>
                  </a:lnTo>
                  <a:lnTo>
                    <a:pt x="76798" y="4274570"/>
                  </a:lnTo>
                  <a:lnTo>
                    <a:pt x="82757" y="4330722"/>
                  </a:lnTo>
                  <a:lnTo>
                    <a:pt x="83789" y="4389604"/>
                  </a:lnTo>
                  <a:lnTo>
                    <a:pt x="84094" y="4442145"/>
                  </a:lnTo>
                  <a:lnTo>
                    <a:pt x="91433" y="4498094"/>
                  </a:lnTo>
                  <a:lnTo>
                    <a:pt x="93768" y="4559038"/>
                  </a:lnTo>
                  <a:lnTo>
                    <a:pt x="94460" y="4619730"/>
                  </a:lnTo>
                  <a:lnTo>
                    <a:pt x="94665" y="4670728"/>
                  </a:lnTo>
                  <a:lnTo>
                    <a:pt x="94726" y="4726912"/>
                  </a:lnTo>
                  <a:lnTo>
                    <a:pt x="94744" y="4777745"/>
                  </a:lnTo>
                  <a:lnTo>
                    <a:pt x="94748" y="4820297"/>
                  </a:lnTo>
                  <a:lnTo>
                    <a:pt x="94750" y="4863386"/>
                  </a:lnTo>
                  <a:lnTo>
                    <a:pt x="94751" y="4907103"/>
                  </a:lnTo>
                  <a:lnTo>
                    <a:pt x="94751" y="4953829"/>
                  </a:lnTo>
                  <a:lnTo>
                    <a:pt x="94752" y="5001892"/>
                  </a:lnTo>
                  <a:lnTo>
                    <a:pt x="94752" y="5050550"/>
                  </a:lnTo>
                  <a:lnTo>
                    <a:pt x="94752" y="5099471"/>
                  </a:lnTo>
                  <a:lnTo>
                    <a:pt x="94752" y="5145391"/>
                  </a:lnTo>
                  <a:lnTo>
                    <a:pt x="95921" y="5189196"/>
                  </a:lnTo>
                  <a:lnTo>
                    <a:pt x="100341" y="5232062"/>
                  </a:lnTo>
                  <a:lnTo>
                    <a:pt x="106204" y="5274511"/>
                  </a:lnTo>
                  <a:lnTo>
                    <a:pt x="119202" y="5334750"/>
                  </a:lnTo>
                  <a:lnTo>
                    <a:pt x="134752" y="5392763"/>
                  </a:lnTo>
                  <a:lnTo>
                    <a:pt x="146767" y="5445047"/>
                  </a:lnTo>
                  <a:lnTo>
                    <a:pt x="157923" y="54853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0082" y="2379440"/>
              <a:ext cx="5748561" cy="126343"/>
            </a:xfrm>
            <a:custGeom>
              <a:avLst/>
              <a:gdLst/>
              <a:ahLst/>
              <a:cxnLst/>
              <a:rect l="0" t="0" r="0" b="0"/>
              <a:pathLst>
                <a:path w="5748561" h="126343">
                  <a:moveTo>
                    <a:pt x="5748560" y="94757"/>
                  </a:moveTo>
                  <a:lnTo>
                    <a:pt x="5731793" y="89167"/>
                  </a:lnTo>
                  <a:lnTo>
                    <a:pt x="5685110" y="93609"/>
                  </a:lnTo>
                  <a:lnTo>
                    <a:pt x="5623896" y="102632"/>
                  </a:lnTo>
                  <a:lnTo>
                    <a:pt x="5566397" y="104761"/>
                  </a:lnTo>
                  <a:lnTo>
                    <a:pt x="5518461" y="105130"/>
                  </a:lnTo>
                  <a:lnTo>
                    <a:pt x="5467213" y="105239"/>
                  </a:lnTo>
                  <a:lnTo>
                    <a:pt x="5414984" y="105271"/>
                  </a:lnTo>
                  <a:lnTo>
                    <a:pt x="5362464" y="105281"/>
                  </a:lnTo>
                  <a:lnTo>
                    <a:pt x="5304268" y="105284"/>
                  </a:lnTo>
                  <a:lnTo>
                    <a:pt x="5242572" y="105285"/>
                  </a:lnTo>
                  <a:lnTo>
                    <a:pt x="5191016" y="105285"/>
                  </a:lnTo>
                  <a:lnTo>
                    <a:pt x="5134926" y="105285"/>
                  </a:lnTo>
                  <a:lnTo>
                    <a:pt x="5085031" y="105285"/>
                  </a:lnTo>
                  <a:lnTo>
                    <a:pt x="5022741" y="98049"/>
                  </a:lnTo>
                  <a:lnTo>
                    <a:pt x="4961974" y="95732"/>
                  </a:lnTo>
                  <a:lnTo>
                    <a:pt x="4912774" y="95045"/>
                  </a:lnTo>
                  <a:lnTo>
                    <a:pt x="4854227" y="94814"/>
                  </a:lnTo>
                  <a:lnTo>
                    <a:pt x="4797603" y="94768"/>
                  </a:lnTo>
                  <a:lnTo>
                    <a:pt x="4749817" y="89171"/>
                  </a:lnTo>
                  <a:lnTo>
                    <a:pt x="4706500" y="86425"/>
                  </a:lnTo>
                  <a:lnTo>
                    <a:pt x="4657222" y="84034"/>
                  </a:lnTo>
                  <a:lnTo>
                    <a:pt x="4608025" y="79073"/>
                  </a:lnTo>
                  <a:lnTo>
                    <a:pt x="4551056" y="75292"/>
                  </a:lnTo>
                  <a:lnTo>
                    <a:pt x="4498952" y="74171"/>
                  </a:lnTo>
                  <a:lnTo>
                    <a:pt x="4437349" y="73793"/>
                  </a:lnTo>
                  <a:lnTo>
                    <a:pt x="4377001" y="73718"/>
                  </a:lnTo>
                  <a:lnTo>
                    <a:pt x="4314691" y="73703"/>
                  </a:lnTo>
                  <a:lnTo>
                    <a:pt x="4265921" y="68111"/>
                  </a:lnTo>
                  <a:lnTo>
                    <a:pt x="4205445" y="64147"/>
                  </a:lnTo>
                  <a:lnTo>
                    <a:pt x="4148439" y="60244"/>
                  </a:lnTo>
                  <a:lnTo>
                    <a:pt x="4086529" y="54144"/>
                  </a:lnTo>
                  <a:lnTo>
                    <a:pt x="4026380" y="51769"/>
                  </a:lnTo>
                  <a:lnTo>
                    <a:pt x="3966319" y="44368"/>
                  </a:lnTo>
                  <a:lnTo>
                    <a:pt x="3915735" y="42782"/>
                  </a:lnTo>
                  <a:lnTo>
                    <a:pt x="3863702" y="42312"/>
                  </a:lnTo>
                  <a:lnTo>
                    <a:pt x="3814360" y="42173"/>
                  </a:lnTo>
                  <a:lnTo>
                    <a:pt x="3766985" y="39012"/>
                  </a:lnTo>
                  <a:lnTo>
                    <a:pt x="3715903" y="33786"/>
                  </a:lnTo>
                  <a:lnTo>
                    <a:pt x="3666843" y="32238"/>
                  </a:lnTo>
                  <a:lnTo>
                    <a:pt x="3619551" y="31779"/>
                  </a:lnTo>
                  <a:lnTo>
                    <a:pt x="3568494" y="28523"/>
                  </a:lnTo>
                  <a:lnTo>
                    <a:pt x="3516321" y="23269"/>
                  </a:lnTo>
                  <a:lnTo>
                    <a:pt x="3463818" y="21712"/>
                  </a:lnTo>
                  <a:lnTo>
                    <a:pt x="3414336" y="21251"/>
                  </a:lnTo>
                  <a:lnTo>
                    <a:pt x="3363800" y="21115"/>
                  </a:lnTo>
                  <a:lnTo>
                    <a:pt x="3307492" y="21074"/>
                  </a:lnTo>
                  <a:lnTo>
                    <a:pt x="3253763" y="21062"/>
                  </a:lnTo>
                  <a:lnTo>
                    <a:pt x="3200799" y="21059"/>
                  </a:lnTo>
                  <a:lnTo>
                    <a:pt x="3148061" y="17938"/>
                  </a:lnTo>
                  <a:lnTo>
                    <a:pt x="3095391" y="12724"/>
                  </a:lnTo>
                  <a:lnTo>
                    <a:pt x="3039620" y="11179"/>
                  </a:lnTo>
                  <a:lnTo>
                    <a:pt x="2981762" y="10721"/>
                  </a:lnTo>
                  <a:lnTo>
                    <a:pt x="2927574" y="10586"/>
                  </a:lnTo>
                  <a:lnTo>
                    <a:pt x="2871353" y="10545"/>
                  </a:lnTo>
                  <a:lnTo>
                    <a:pt x="2813362" y="10534"/>
                  </a:lnTo>
                  <a:lnTo>
                    <a:pt x="2756015" y="10530"/>
                  </a:lnTo>
                  <a:lnTo>
                    <a:pt x="2697689" y="10529"/>
                  </a:lnTo>
                  <a:lnTo>
                    <a:pt x="2643362" y="7409"/>
                  </a:lnTo>
                  <a:lnTo>
                    <a:pt x="2590221" y="2195"/>
                  </a:lnTo>
                  <a:lnTo>
                    <a:pt x="2537431" y="650"/>
                  </a:lnTo>
                  <a:lnTo>
                    <a:pt x="2484744" y="193"/>
                  </a:lnTo>
                  <a:lnTo>
                    <a:pt x="2432089" y="57"/>
                  </a:lnTo>
                  <a:lnTo>
                    <a:pt x="2379442" y="17"/>
                  </a:lnTo>
                  <a:lnTo>
                    <a:pt x="2323679" y="5"/>
                  </a:lnTo>
                  <a:lnTo>
                    <a:pt x="2265823" y="1"/>
                  </a:lnTo>
                  <a:lnTo>
                    <a:pt x="2208516" y="1"/>
                  </a:lnTo>
                  <a:lnTo>
                    <a:pt x="2150202" y="0"/>
                  </a:lnTo>
                  <a:lnTo>
                    <a:pt x="2092760" y="0"/>
                  </a:lnTo>
                  <a:lnTo>
                    <a:pt x="2034405" y="0"/>
                  </a:lnTo>
                  <a:lnTo>
                    <a:pt x="1980071" y="0"/>
                  </a:lnTo>
                  <a:lnTo>
                    <a:pt x="1930046" y="0"/>
                  </a:lnTo>
                  <a:lnTo>
                    <a:pt x="1882469" y="3119"/>
                  </a:lnTo>
                  <a:lnTo>
                    <a:pt x="1831327" y="8333"/>
                  </a:lnTo>
                  <a:lnTo>
                    <a:pt x="1779129" y="9878"/>
                  </a:lnTo>
                  <a:lnTo>
                    <a:pt x="1726619" y="10336"/>
                  </a:lnTo>
                  <a:lnTo>
                    <a:pt x="1677135" y="10471"/>
                  </a:lnTo>
                  <a:lnTo>
                    <a:pt x="1629717" y="10512"/>
                  </a:lnTo>
                  <a:lnTo>
                    <a:pt x="1578623" y="13643"/>
                  </a:lnTo>
                  <a:lnTo>
                    <a:pt x="1526439" y="18860"/>
                  </a:lnTo>
                  <a:lnTo>
                    <a:pt x="1473933" y="20406"/>
                  </a:lnTo>
                  <a:lnTo>
                    <a:pt x="1421331" y="20864"/>
                  </a:lnTo>
                  <a:lnTo>
                    <a:pt x="1371820" y="24119"/>
                  </a:lnTo>
                  <a:lnTo>
                    <a:pt x="1324394" y="29373"/>
                  </a:lnTo>
                  <a:lnTo>
                    <a:pt x="1273298" y="30930"/>
                  </a:lnTo>
                  <a:lnTo>
                    <a:pt x="1221113" y="34511"/>
                  </a:lnTo>
                  <a:lnTo>
                    <a:pt x="1171726" y="39861"/>
                  </a:lnTo>
                  <a:lnTo>
                    <a:pt x="1124337" y="41447"/>
                  </a:lnTo>
                  <a:lnTo>
                    <a:pt x="1061512" y="47571"/>
                  </a:lnTo>
                  <a:lnTo>
                    <a:pt x="1012653" y="51140"/>
                  </a:lnTo>
                  <a:lnTo>
                    <a:pt x="961131" y="52197"/>
                  </a:lnTo>
                  <a:lnTo>
                    <a:pt x="908821" y="52510"/>
                  </a:lnTo>
                  <a:lnTo>
                    <a:pt x="856277" y="58193"/>
                  </a:lnTo>
                  <a:lnTo>
                    <a:pt x="793356" y="62188"/>
                  </a:lnTo>
                  <a:lnTo>
                    <a:pt x="743036" y="62880"/>
                  </a:lnTo>
                  <a:lnTo>
                    <a:pt x="691082" y="64255"/>
                  </a:lnTo>
                  <a:lnTo>
                    <a:pt x="638643" y="70381"/>
                  </a:lnTo>
                  <a:lnTo>
                    <a:pt x="587231" y="72716"/>
                  </a:lnTo>
                  <a:lnTo>
                    <a:pt x="524225" y="76625"/>
                  </a:lnTo>
                  <a:lnTo>
                    <a:pt x="473131" y="81975"/>
                  </a:lnTo>
                  <a:lnTo>
                    <a:pt x="420947" y="86680"/>
                  </a:lnTo>
                  <a:lnTo>
                    <a:pt x="371560" y="92363"/>
                  </a:lnTo>
                  <a:lnTo>
                    <a:pt x="312951" y="94284"/>
                  </a:lnTo>
                  <a:lnTo>
                    <a:pt x="256313" y="95833"/>
                  </a:lnTo>
                  <a:lnTo>
                    <a:pt x="200065" y="103071"/>
                  </a:lnTo>
                  <a:lnTo>
                    <a:pt x="138305" y="104848"/>
                  </a:lnTo>
                  <a:lnTo>
                    <a:pt x="75846" y="113604"/>
                  </a:lnTo>
                  <a:lnTo>
                    <a:pt x="17062" y="1234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390176" y="291733"/>
            <a:ext cx="5769617" cy="645304"/>
            <a:chOff x="3390176" y="291733"/>
            <a:chExt cx="5769617" cy="645304"/>
          </a:xfrm>
        </p:grpSpPr>
        <p:sp>
          <p:nvSpPr>
            <p:cNvPr id="2" name="Freeform 1"/>
            <p:cNvSpPr/>
            <p:nvPr/>
          </p:nvSpPr>
          <p:spPr>
            <a:xfrm>
              <a:off x="3390176" y="558010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4707" y="3119"/>
                  </a:lnTo>
                  <a:lnTo>
                    <a:pt x="42063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74141" y="291733"/>
              <a:ext cx="310917" cy="634775"/>
            </a:xfrm>
            <a:custGeom>
              <a:avLst/>
              <a:gdLst/>
              <a:ahLst/>
              <a:cxnLst/>
              <a:rect l="0" t="0" r="0" b="0"/>
              <a:pathLst>
                <a:path w="310917" h="634775">
                  <a:moveTo>
                    <a:pt x="5589" y="634774"/>
                  </a:moveTo>
                  <a:lnTo>
                    <a:pt x="0" y="618007"/>
                  </a:lnTo>
                  <a:lnTo>
                    <a:pt x="4045" y="556209"/>
                  </a:lnTo>
                  <a:lnTo>
                    <a:pt x="10874" y="495513"/>
                  </a:lnTo>
                  <a:lnTo>
                    <a:pt x="14564" y="447023"/>
                  </a:lnTo>
                  <a:lnTo>
                    <a:pt x="21247" y="395610"/>
                  </a:lnTo>
                  <a:lnTo>
                    <a:pt x="33985" y="335411"/>
                  </a:lnTo>
                  <a:lnTo>
                    <a:pt x="44647" y="282273"/>
                  </a:lnTo>
                  <a:lnTo>
                    <a:pt x="49917" y="233192"/>
                  </a:lnTo>
                  <a:lnTo>
                    <a:pt x="55768" y="181605"/>
                  </a:lnTo>
                  <a:lnTo>
                    <a:pt x="57502" y="132394"/>
                  </a:lnTo>
                  <a:lnTo>
                    <a:pt x="58087" y="73845"/>
                  </a:lnTo>
                  <a:lnTo>
                    <a:pt x="69666" y="14595"/>
                  </a:lnTo>
                  <a:lnTo>
                    <a:pt x="72873" y="3732"/>
                  </a:lnTo>
                  <a:lnTo>
                    <a:pt x="77351" y="0"/>
                  </a:lnTo>
                  <a:lnTo>
                    <a:pt x="82676" y="1022"/>
                  </a:lnTo>
                  <a:lnTo>
                    <a:pt x="88566" y="5212"/>
                  </a:lnTo>
                  <a:lnTo>
                    <a:pt x="98230" y="19227"/>
                  </a:lnTo>
                  <a:lnTo>
                    <a:pt x="124850" y="74213"/>
                  </a:lnTo>
                  <a:lnTo>
                    <a:pt x="144874" y="124613"/>
                  </a:lnTo>
                  <a:lnTo>
                    <a:pt x="165423" y="179022"/>
                  </a:lnTo>
                  <a:lnTo>
                    <a:pt x="187482" y="234293"/>
                  </a:lnTo>
                  <a:lnTo>
                    <a:pt x="211646" y="287281"/>
                  </a:lnTo>
                  <a:lnTo>
                    <a:pt x="233619" y="350500"/>
                  </a:lnTo>
                  <a:lnTo>
                    <a:pt x="254756" y="413675"/>
                  </a:lnTo>
                  <a:lnTo>
                    <a:pt x="272310" y="466318"/>
                  </a:lnTo>
                  <a:lnTo>
                    <a:pt x="293585" y="516838"/>
                  </a:lnTo>
                  <a:lnTo>
                    <a:pt x="310916" y="571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32373" y="67382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90"/>
                  </a:lnTo>
                  <a:lnTo>
                    <a:pt x="55665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06197" y="621181"/>
              <a:ext cx="178985" cy="255820"/>
            </a:xfrm>
            <a:custGeom>
              <a:avLst/>
              <a:gdLst/>
              <a:ahLst/>
              <a:cxnLst/>
              <a:rect l="0" t="0" r="0" b="0"/>
              <a:pathLst>
                <a:path w="178985" h="255820">
                  <a:moveTo>
                    <a:pt x="0" y="21057"/>
                  </a:moveTo>
                  <a:lnTo>
                    <a:pt x="19127" y="84485"/>
                  </a:lnTo>
                  <a:lnTo>
                    <a:pt x="49803" y="142493"/>
                  </a:lnTo>
                  <a:lnTo>
                    <a:pt x="77341" y="195779"/>
                  </a:lnTo>
                  <a:lnTo>
                    <a:pt x="112321" y="252123"/>
                  </a:lnTo>
                  <a:lnTo>
                    <a:pt x="118164" y="255819"/>
                  </a:lnTo>
                  <a:lnTo>
                    <a:pt x="123230" y="254774"/>
                  </a:lnTo>
                  <a:lnTo>
                    <a:pt x="127777" y="250568"/>
                  </a:lnTo>
                  <a:lnTo>
                    <a:pt x="139765" y="227880"/>
                  </a:lnTo>
                  <a:lnTo>
                    <a:pt x="145891" y="173132"/>
                  </a:lnTo>
                  <a:lnTo>
                    <a:pt x="150221" y="116044"/>
                  </a:lnTo>
                  <a:lnTo>
                    <a:pt x="156405" y="59707"/>
                  </a:lnTo>
                  <a:lnTo>
                    <a:pt x="163065" y="23150"/>
                  </a:lnTo>
                  <a:lnTo>
                    <a:pt x="169180" y="10289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29124" y="628671"/>
              <a:ext cx="229799" cy="284607"/>
            </a:xfrm>
            <a:custGeom>
              <a:avLst/>
              <a:gdLst/>
              <a:ahLst/>
              <a:cxnLst/>
              <a:rect l="0" t="0" r="0" b="0"/>
              <a:pathLst>
                <a:path w="229799" h="284607">
                  <a:moveTo>
                    <a:pt x="156099" y="139909"/>
                  </a:moveTo>
                  <a:lnTo>
                    <a:pt x="147033" y="81292"/>
                  </a:lnTo>
                  <a:lnTo>
                    <a:pt x="140414" y="46502"/>
                  </a:lnTo>
                  <a:lnTo>
                    <a:pt x="125455" y="19556"/>
                  </a:lnTo>
                  <a:lnTo>
                    <a:pt x="109724" y="7260"/>
                  </a:lnTo>
                  <a:lnTo>
                    <a:pt x="100616" y="2343"/>
                  </a:lnTo>
                  <a:lnTo>
                    <a:pt x="81137" y="0"/>
                  </a:lnTo>
                  <a:lnTo>
                    <a:pt x="71029" y="1013"/>
                  </a:lnTo>
                  <a:lnTo>
                    <a:pt x="53559" y="11497"/>
                  </a:lnTo>
                  <a:lnTo>
                    <a:pt x="30570" y="40250"/>
                  </a:lnTo>
                  <a:lnTo>
                    <a:pt x="7430" y="91887"/>
                  </a:lnTo>
                  <a:lnTo>
                    <a:pt x="0" y="154383"/>
                  </a:lnTo>
                  <a:lnTo>
                    <a:pt x="1652" y="209882"/>
                  </a:lnTo>
                  <a:lnTo>
                    <a:pt x="12897" y="254986"/>
                  </a:lnTo>
                  <a:lnTo>
                    <a:pt x="28530" y="281500"/>
                  </a:lnTo>
                  <a:lnTo>
                    <a:pt x="35958" y="284606"/>
                  </a:lnTo>
                  <a:lnTo>
                    <a:pt x="44419" y="284337"/>
                  </a:lnTo>
                  <a:lnTo>
                    <a:pt x="62010" y="277799"/>
                  </a:lnTo>
                  <a:lnTo>
                    <a:pt x="99572" y="247913"/>
                  </a:lnTo>
                  <a:lnTo>
                    <a:pt x="115303" y="221823"/>
                  </a:lnTo>
                  <a:lnTo>
                    <a:pt x="129929" y="179226"/>
                  </a:lnTo>
                  <a:lnTo>
                    <a:pt x="134696" y="142850"/>
                  </a:lnTo>
                  <a:lnTo>
                    <a:pt x="137151" y="141869"/>
                  </a:lnTo>
                  <a:lnTo>
                    <a:pt x="139957" y="144725"/>
                  </a:lnTo>
                  <a:lnTo>
                    <a:pt x="164370" y="203978"/>
                  </a:lnTo>
                  <a:lnTo>
                    <a:pt x="175763" y="224536"/>
                  </a:lnTo>
                  <a:lnTo>
                    <a:pt x="191744" y="239132"/>
                  </a:lnTo>
                  <a:lnTo>
                    <a:pt x="229798" y="2662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016027" y="357968"/>
              <a:ext cx="16595" cy="547483"/>
            </a:xfrm>
            <a:custGeom>
              <a:avLst/>
              <a:gdLst/>
              <a:ahLst/>
              <a:cxnLst/>
              <a:rect l="0" t="0" r="0" b="0"/>
              <a:pathLst>
                <a:path w="16595" h="547483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6549" y="135646"/>
                  </a:lnTo>
                  <a:lnTo>
                    <a:pt x="13098" y="180182"/>
                  </a:lnTo>
                  <a:lnTo>
                    <a:pt x="15558" y="241991"/>
                  </a:lnTo>
                  <a:lnTo>
                    <a:pt x="16287" y="302938"/>
                  </a:lnTo>
                  <a:lnTo>
                    <a:pt x="16504" y="354012"/>
                  </a:lnTo>
                  <a:lnTo>
                    <a:pt x="16568" y="411389"/>
                  </a:lnTo>
                  <a:lnTo>
                    <a:pt x="16587" y="464784"/>
                  </a:lnTo>
                  <a:lnTo>
                    <a:pt x="16593" y="519102"/>
                  </a:lnTo>
                  <a:lnTo>
                    <a:pt x="16594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27811" y="694880"/>
              <a:ext cx="136438" cy="210675"/>
            </a:xfrm>
            <a:custGeom>
              <a:avLst/>
              <a:gdLst/>
              <a:ahLst/>
              <a:cxnLst/>
              <a:rect l="0" t="0" r="0" b="0"/>
              <a:pathLst>
                <a:path w="136438" h="210675">
                  <a:moveTo>
                    <a:pt x="10095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11077" y="167435"/>
                  </a:lnTo>
                  <a:lnTo>
                    <a:pt x="18720" y="187890"/>
                  </a:lnTo>
                  <a:lnTo>
                    <a:pt x="29917" y="204779"/>
                  </a:lnTo>
                  <a:lnTo>
                    <a:pt x="37348" y="209049"/>
                  </a:lnTo>
                  <a:lnTo>
                    <a:pt x="54963" y="210674"/>
                  </a:lnTo>
                  <a:lnTo>
                    <a:pt x="63404" y="207130"/>
                  </a:lnTo>
                  <a:lnTo>
                    <a:pt x="79021" y="193833"/>
                  </a:lnTo>
                  <a:lnTo>
                    <a:pt x="106942" y="149466"/>
                  </a:lnTo>
                  <a:lnTo>
                    <a:pt x="128769" y="95029"/>
                  </a:lnTo>
                  <a:lnTo>
                    <a:pt x="135428" y="40056"/>
                  </a:lnTo>
                  <a:lnTo>
                    <a:pt x="13643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35244" y="666888"/>
              <a:ext cx="171172" cy="262887"/>
            </a:xfrm>
            <a:custGeom>
              <a:avLst/>
              <a:gdLst/>
              <a:ahLst/>
              <a:cxnLst/>
              <a:rect l="0" t="0" r="0" b="0"/>
              <a:pathLst>
                <a:path w="171172" h="262887">
                  <a:moveTo>
                    <a:pt x="13233" y="101692"/>
                  </a:moveTo>
                  <a:lnTo>
                    <a:pt x="30000" y="107281"/>
                  </a:lnTo>
                  <a:lnTo>
                    <a:pt x="62784" y="105168"/>
                  </a:lnTo>
                  <a:lnTo>
                    <a:pt x="114614" y="93973"/>
                  </a:lnTo>
                  <a:lnTo>
                    <a:pt x="137840" y="87343"/>
                  </a:lnTo>
                  <a:lnTo>
                    <a:pt x="156741" y="74257"/>
                  </a:lnTo>
                  <a:lnTo>
                    <a:pt x="165057" y="65855"/>
                  </a:lnTo>
                  <a:lnTo>
                    <a:pt x="169431" y="55574"/>
                  </a:lnTo>
                  <a:lnTo>
                    <a:pt x="171171" y="31672"/>
                  </a:lnTo>
                  <a:lnTo>
                    <a:pt x="167658" y="22257"/>
                  </a:lnTo>
                  <a:lnTo>
                    <a:pt x="154396" y="8675"/>
                  </a:lnTo>
                  <a:lnTo>
                    <a:pt x="133683" y="1860"/>
                  </a:lnTo>
                  <a:lnTo>
                    <a:pt x="110050" y="0"/>
                  </a:lnTo>
                  <a:lnTo>
                    <a:pt x="87848" y="3073"/>
                  </a:lnTo>
                  <a:lnTo>
                    <a:pt x="66282" y="14577"/>
                  </a:lnTo>
                  <a:lnTo>
                    <a:pt x="46168" y="32559"/>
                  </a:lnTo>
                  <a:lnTo>
                    <a:pt x="17312" y="79110"/>
                  </a:lnTo>
                  <a:lnTo>
                    <a:pt x="0" y="122448"/>
                  </a:lnTo>
                  <a:lnTo>
                    <a:pt x="83" y="159834"/>
                  </a:lnTo>
                  <a:lnTo>
                    <a:pt x="7516" y="194958"/>
                  </a:lnTo>
                  <a:lnTo>
                    <a:pt x="22717" y="222003"/>
                  </a:lnTo>
                  <a:lnTo>
                    <a:pt x="47628" y="244834"/>
                  </a:lnTo>
                  <a:lnTo>
                    <a:pt x="77236" y="260828"/>
                  </a:lnTo>
                  <a:lnTo>
                    <a:pt x="100950" y="262886"/>
                  </a:lnTo>
                  <a:lnTo>
                    <a:pt x="150103" y="259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78945" y="326383"/>
              <a:ext cx="90714" cy="536954"/>
            </a:xfrm>
            <a:custGeom>
              <a:avLst/>
              <a:gdLst/>
              <a:ahLst/>
              <a:cxnLst/>
              <a:rect l="0" t="0" r="0" b="0"/>
              <a:pathLst>
                <a:path w="90714" h="536954">
                  <a:moveTo>
                    <a:pt x="69656" y="536953"/>
                  </a:moveTo>
                  <a:lnTo>
                    <a:pt x="66536" y="482809"/>
                  </a:lnTo>
                  <a:lnTo>
                    <a:pt x="55002" y="422273"/>
                  </a:lnTo>
                  <a:lnTo>
                    <a:pt x="44907" y="371303"/>
                  </a:lnTo>
                  <a:lnTo>
                    <a:pt x="31015" y="314979"/>
                  </a:lnTo>
                  <a:lnTo>
                    <a:pt x="20512" y="261003"/>
                  </a:lnTo>
                  <a:lnTo>
                    <a:pt x="9991" y="207446"/>
                  </a:lnTo>
                  <a:lnTo>
                    <a:pt x="635" y="155702"/>
                  </a:lnTo>
                  <a:lnTo>
                    <a:pt x="0" y="92584"/>
                  </a:lnTo>
                  <a:lnTo>
                    <a:pt x="5943" y="62205"/>
                  </a:lnTo>
                  <a:lnTo>
                    <a:pt x="16383" y="40905"/>
                  </a:lnTo>
                  <a:lnTo>
                    <a:pt x="31941" y="26759"/>
                  </a:lnTo>
                  <a:lnTo>
                    <a:pt x="907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22259" y="621181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20448" y="11178"/>
                  </a:lnTo>
                  <a:lnTo>
                    <a:pt x="158410" y="34844"/>
                  </a:lnTo>
                  <a:lnTo>
                    <a:pt x="97015" y="52609"/>
                  </a:lnTo>
                  <a:lnTo>
                    <a:pt x="54481" y="6004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32350" y="684352"/>
              <a:ext cx="218817" cy="213596"/>
            </a:xfrm>
            <a:custGeom>
              <a:avLst/>
              <a:gdLst/>
              <a:ahLst/>
              <a:cxnLst/>
              <a:rect l="0" t="0" r="0" b="0"/>
              <a:pathLst>
                <a:path w="218817" h="213596">
                  <a:moveTo>
                    <a:pt x="116292" y="21057"/>
                  </a:moveTo>
                  <a:lnTo>
                    <a:pt x="57675" y="26646"/>
                  </a:lnTo>
                  <a:lnTo>
                    <a:pt x="37208" y="35629"/>
                  </a:lnTo>
                  <a:lnTo>
                    <a:pt x="5004" y="60460"/>
                  </a:lnTo>
                  <a:lnTo>
                    <a:pt x="1156" y="69552"/>
                  </a:lnTo>
                  <a:lnTo>
                    <a:pt x="0" y="92133"/>
                  </a:lnTo>
                  <a:lnTo>
                    <a:pt x="9959" y="143588"/>
                  </a:lnTo>
                  <a:lnTo>
                    <a:pt x="20680" y="166762"/>
                  </a:lnTo>
                  <a:lnTo>
                    <a:pt x="45459" y="193950"/>
                  </a:lnTo>
                  <a:lnTo>
                    <a:pt x="75027" y="211235"/>
                  </a:lnTo>
                  <a:lnTo>
                    <a:pt x="98732" y="213595"/>
                  </a:lnTo>
                  <a:lnTo>
                    <a:pt x="146488" y="205578"/>
                  </a:lnTo>
                  <a:lnTo>
                    <a:pt x="173463" y="190503"/>
                  </a:lnTo>
                  <a:lnTo>
                    <a:pt x="196272" y="165630"/>
                  </a:lnTo>
                  <a:lnTo>
                    <a:pt x="212259" y="136033"/>
                  </a:lnTo>
                  <a:lnTo>
                    <a:pt x="218816" y="93858"/>
                  </a:lnTo>
                  <a:lnTo>
                    <a:pt x="214110" y="67451"/>
                  </a:lnTo>
                  <a:lnTo>
                    <a:pt x="203051" y="45186"/>
                  </a:lnTo>
                  <a:lnTo>
                    <a:pt x="178263" y="20667"/>
                  </a:lnTo>
                  <a:lnTo>
                    <a:pt x="1478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27627" y="621181"/>
              <a:ext cx="168457" cy="226745"/>
            </a:xfrm>
            <a:custGeom>
              <a:avLst/>
              <a:gdLst/>
              <a:ahLst/>
              <a:cxnLst/>
              <a:rect l="0" t="0" r="0" b="0"/>
              <a:pathLst>
                <a:path w="168457" h="226745">
                  <a:moveTo>
                    <a:pt x="0" y="105285"/>
                  </a:moveTo>
                  <a:lnTo>
                    <a:pt x="25194" y="167565"/>
                  </a:lnTo>
                  <a:lnTo>
                    <a:pt x="44664" y="215376"/>
                  </a:lnTo>
                  <a:lnTo>
                    <a:pt x="50833" y="224303"/>
                  </a:lnTo>
                  <a:lnTo>
                    <a:pt x="53776" y="226744"/>
                  </a:lnTo>
                  <a:lnTo>
                    <a:pt x="54567" y="224862"/>
                  </a:lnTo>
                  <a:lnTo>
                    <a:pt x="52896" y="171594"/>
                  </a:lnTo>
                  <a:lnTo>
                    <a:pt x="55812" y="118860"/>
                  </a:lnTo>
                  <a:lnTo>
                    <a:pt x="71777" y="57506"/>
                  </a:lnTo>
                  <a:lnTo>
                    <a:pt x="82984" y="38816"/>
                  </a:lnTo>
                  <a:lnTo>
                    <a:pt x="108036" y="15141"/>
                  </a:lnTo>
                  <a:lnTo>
                    <a:pt x="130684" y="672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855991" y="662482"/>
              <a:ext cx="261274" cy="232869"/>
            </a:xfrm>
            <a:custGeom>
              <a:avLst/>
              <a:gdLst/>
              <a:ahLst/>
              <a:cxnLst/>
              <a:rect l="0" t="0" r="0" b="0"/>
              <a:pathLst>
                <a:path w="261274" h="232869">
                  <a:moveTo>
                    <a:pt x="155988" y="74512"/>
                  </a:moveTo>
                  <a:lnTo>
                    <a:pt x="155988" y="52156"/>
                  </a:lnTo>
                  <a:lnTo>
                    <a:pt x="144810" y="21485"/>
                  </a:lnTo>
                  <a:lnTo>
                    <a:pt x="129963" y="6881"/>
                  </a:lnTo>
                  <a:lnTo>
                    <a:pt x="121091" y="1349"/>
                  </a:lnTo>
                  <a:lnTo>
                    <a:pt x="110496" y="0"/>
                  </a:lnTo>
                  <a:lnTo>
                    <a:pt x="86247" y="4741"/>
                  </a:lnTo>
                  <a:lnTo>
                    <a:pt x="51876" y="26153"/>
                  </a:lnTo>
                  <a:lnTo>
                    <a:pt x="25054" y="60314"/>
                  </a:lnTo>
                  <a:lnTo>
                    <a:pt x="7879" y="94482"/>
                  </a:lnTo>
                  <a:lnTo>
                    <a:pt x="0" y="145874"/>
                  </a:lnTo>
                  <a:lnTo>
                    <a:pt x="974" y="184824"/>
                  </a:lnTo>
                  <a:lnTo>
                    <a:pt x="9494" y="203868"/>
                  </a:lnTo>
                  <a:lnTo>
                    <a:pt x="27445" y="227744"/>
                  </a:lnTo>
                  <a:lnTo>
                    <a:pt x="35197" y="231649"/>
                  </a:lnTo>
                  <a:lnTo>
                    <a:pt x="53170" y="232868"/>
                  </a:lnTo>
                  <a:lnTo>
                    <a:pt x="83020" y="221388"/>
                  </a:lnTo>
                  <a:lnTo>
                    <a:pt x="108502" y="203169"/>
                  </a:lnTo>
                  <a:lnTo>
                    <a:pt x="136903" y="167646"/>
                  </a:lnTo>
                  <a:lnTo>
                    <a:pt x="149813" y="136033"/>
                  </a:lnTo>
                  <a:lnTo>
                    <a:pt x="152988" y="98720"/>
                  </a:lnTo>
                  <a:lnTo>
                    <a:pt x="149586" y="75913"/>
                  </a:lnTo>
                  <a:lnTo>
                    <a:pt x="148210" y="73106"/>
                  </a:lnTo>
                  <a:lnTo>
                    <a:pt x="146683" y="82466"/>
                  </a:lnTo>
                  <a:lnTo>
                    <a:pt x="160221" y="138382"/>
                  </a:lnTo>
                  <a:lnTo>
                    <a:pt x="182084" y="178765"/>
                  </a:lnTo>
                  <a:lnTo>
                    <a:pt x="195273" y="195326"/>
                  </a:lnTo>
                  <a:lnTo>
                    <a:pt x="238110" y="220721"/>
                  </a:lnTo>
                  <a:lnTo>
                    <a:pt x="261273" y="232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22591" y="610652"/>
              <a:ext cx="189513" cy="276616"/>
            </a:xfrm>
            <a:custGeom>
              <a:avLst/>
              <a:gdLst/>
              <a:ahLst/>
              <a:cxnLst/>
              <a:rect l="0" t="0" r="0" b="0"/>
              <a:pathLst>
                <a:path w="189513" h="276616">
                  <a:moveTo>
                    <a:pt x="0" y="10529"/>
                  </a:moveTo>
                  <a:lnTo>
                    <a:pt x="14654" y="69146"/>
                  </a:lnTo>
                  <a:lnTo>
                    <a:pt x="28197" y="129386"/>
                  </a:lnTo>
                  <a:lnTo>
                    <a:pt x="42137" y="183745"/>
                  </a:lnTo>
                  <a:lnTo>
                    <a:pt x="55769" y="226799"/>
                  </a:lnTo>
                  <a:lnTo>
                    <a:pt x="75747" y="272787"/>
                  </a:lnTo>
                  <a:lnTo>
                    <a:pt x="80913" y="276615"/>
                  </a:lnTo>
                  <a:lnTo>
                    <a:pt x="86697" y="275657"/>
                  </a:lnTo>
                  <a:lnTo>
                    <a:pt x="92893" y="271509"/>
                  </a:lnTo>
                  <a:lnTo>
                    <a:pt x="102897" y="257541"/>
                  </a:lnTo>
                  <a:lnTo>
                    <a:pt x="110073" y="238465"/>
                  </a:lnTo>
                  <a:lnTo>
                    <a:pt x="117799" y="184972"/>
                  </a:lnTo>
                  <a:lnTo>
                    <a:pt x="130244" y="124015"/>
                  </a:lnTo>
                  <a:lnTo>
                    <a:pt x="155783" y="64251"/>
                  </a:lnTo>
                  <a:lnTo>
                    <a:pt x="184009" y="9454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689505" y="684140"/>
              <a:ext cx="259511" cy="219938"/>
            </a:xfrm>
            <a:custGeom>
              <a:avLst/>
              <a:gdLst/>
              <a:ahLst/>
              <a:cxnLst/>
              <a:rect l="0" t="0" r="0" b="0"/>
              <a:pathLst>
                <a:path w="259511" h="219938">
                  <a:moveTo>
                    <a:pt x="122640" y="105497"/>
                  </a:moveTo>
                  <a:lnTo>
                    <a:pt x="128229" y="88729"/>
                  </a:lnTo>
                  <a:lnTo>
                    <a:pt x="127854" y="71138"/>
                  </a:lnTo>
                  <a:lnTo>
                    <a:pt x="118081" y="31250"/>
                  </a:lnTo>
                  <a:lnTo>
                    <a:pt x="102702" y="5639"/>
                  </a:lnTo>
                  <a:lnTo>
                    <a:pt x="94140" y="1490"/>
                  </a:lnTo>
                  <a:lnTo>
                    <a:pt x="72149" y="0"/>
                  </a:lnTo>
                  <a:lnTo>
                    <a:pt x="53016" y="6357"/>
                  </a:lnTo>
                  <a:lnTo>
                    <a:pt x="44639" y="11328"/>
                  </a:lnTo>
                  <a:lnTo>
                    <a:pt x="32211" y="26209"/>
                  </a:lnTo>
                  <a:lnTo>
                    <a:pt x="4840" y="76902"/>
                  </a:lnTo>
                  <a:lnTo>
                    <a:pt x="0" y="120161"/>
                  </a:lnTo>
                  <a:lnTo>
                    <a:pt x="6623" y="156245"/>
                  </a:lnTo>
                  <a:lnTo>
                    <a:pt x="35800" y="210532"/>
                  </a:lnTo>
                  <a:lnTo>
                    <a:pt x="44860" y="216465"/>
                  </a:lnTo>
                  <a:lnTo>
                    <a:pt x="67404" y="219937"/>
                  </a:lnTo>
                  <a:lnTo>
                    <a:pt x="77627" y="216885"/>
                  </a:lnTo>
                  <a:lnTo>
                    <a:pt x="95226" y="204136"/>
                  </a:lnTo>
                  <a:lnTo>
                    <a:pt x="118286" y="177227"/>
                  </a:lnTo>
                  <a:lnTo>
                    <a:pt x="134348" y="141438"/>
                  </a:lnTo>
                  <a:lnTo>
                    <a:pt x="140927" y="101198"/>
                  </a:lnTo>
                  <a:lnTo>
                    <a:pt x="137287" y="65229"/>
                  </a:lnTo>
                  <a:lnTo>
                    <a:pt x="135914" y="62274"/>
                  </a:lnTo>
                  <a:lnTo>
                    <a:pt x="134999" y="64983"/>
                  </a:lnTo>
                  <a:lnTo>
                    <a:pt x="135152" y="79302"/>
                  </a:lnTo>
                  <a:lnTo>
                    <a:pt x="142985" y="107094"/>
                  </a:lnTo>
                  <a:lnTo>
                    <a:pt x="166000" y="144807"/>
                  </a:lnTo>
                  <a:lnTo>
                    <a:pt x="193076" y="175133"/>
                  </a:lnTo>
                  <a:lnTo>
                    <a:pt x="236290" y="199256"/>
                  </a:lnTo>
                  <a:lnTo>
                    <a:pt x="259510" y="210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991130" y="652766"/>
              <a:ext cx="105286" cy="243153"/>
            </a:xfrm>
            <a:custGeom>
              <a:avLst/>
              <a:gdLst/>
              <a:ahLst/>
              <a:cxnLst/>
              <a:rect l="0" t="0" r="0" b="0"/>
              <a:pathLst>
                <a:path w="105286" h="243153">
                  <a:moveTo>
                    <a:pt x="0" y="63171"/>
                  </a:moveTo>
                  <a:lnTo>
                    <a:pt x="0" y="121788"/>
                  </a:lnTo>
                  <a:lnTo>
                    <a:pt x="9574" y="175962"/>
                  </a:lnTo>
                  <a:lnTo>
                    <a:pt x="29664" y="228604"/>
                  </a:lnTo>
                  <a:lnTo>
                    <a:pt x="35411" y="243152"/>
                  </a:lnTo>
                  <a:lnTo>
                    <a:pt x="24839" y="190029"/>
                  </a:lnTo>
                  <a:lnTo>
                    <a:pt x="18684" y="136280"/>
                  </a:lnTo>
                  <a:lnTo>
                    <a:pt x="15323" y="108532"/>
                  </a:lnTo>
                  <a:lnTo>
                    <a:pt x="22697" y="55711"/>
                  </a:lnTo>
                  <a:lnTo>
                    <a:pt x="25660" y="44159"/>
                  </a:lnTo>
                  <a:lnTo>
                    <a:pt x="38310" y="25086"/>
                  </a:lnTo>
                  <a:lnTo>
                    <a:pt x="46597" y="16724"/>
                  </a:lnTo>
                  <a:lnTo>
                    <a:pt x="68282" y="743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188152" y="715937"/>
              <a:ext cx="13549" cy="168457"/>
            </a:xfrm>
            <a:custGeom>
              <a:avLst/>
              <a:gdLst/>
              <a:ahLst/>
              <a:cxnLst/>
              <a:rect l="0" t="0" r="0" b="0"/>
              <a:pathLst>
                <a:path w="13549" h="168457">
                  <a:moveTo>
                    <a:pt x="13548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2423" y="88902"/>
                  </a:lnTo>
                  <a:lnTo>
                    <a:pt x="2941" y="148723"/>
                  </a:lnTo>
                  <a:lnTo>
                    <a:pt x="301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170114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310391" y="693176"/>
              <a:ext cx="186107" cy="222804"/>
            </a:xfrm>
            <a:custGeom>
              <a:avLst/>
              <a:gdLst/>
              <a:ahLst/>
              <a:cxnLst/>
              <a:rect l="0" t="0" r="0" b="0"/>
              <a:pathLst>
                <a:path w="186107" h="222804">
                  <a:moveTo>
                    <a:pt x="70293" y="149103"/>
                  </a:moveTo>
                  <a:lnTo>
                    <a:pt x="87104" y="129953"/>
                  </a:lnTo>
                  <a:lnTo>
                    <a:pt x="114202" y="75886"/>
                  </a:lnTo>
                  <a:lnTo>
                    <a:pt x="115934" y="54561"/>
                  </a:lnTo>
                  <a:lnTo>
                    <a:pt x="111635" y="34555"/>
                  </a:lnTo>
                  <a:lnTo>
                    <a:pt x="101925" y="17864"/>
                  </a:lnTo>
                  <a:lnTo>
                    <a:pt x="86692" y="5767"/>
                  </a:lnTo>
                  <a:lnTo>
                    <a:pt x="77716" y="903"/>
                  </a:lnTo>
                  <a:lnTo>
                    <a:pt x="69392" y="0"/>
                  </a:lnTo>
                  <a:lnTo>
                    <a:pt x="53905" y="5236"/>
                  </a:lnTo>
                  <a:lnTo>
                    <a:pt x="39223" y="21602"/>
                  </a:lnTo>
                  <a:lnTo>
                    <a:pt x="26069" y="45643"/>
                  </a:lnTo>
                  <a:lnTo>
                    <a:pt x="8091" y="102497"/>
                  </a:lnTo>
                  <a:lnTo>
                    <a:pt x="0" y="143483"/>
                  </a:lnTo>
                  <a:lnTo>
                    <a:pt x="722" y="186432"/>
                  </a:lnTo>
                  <a:lnTo>
                    <a:pt x="2855" y="198556"/>
                  </a:lnTo>
                  <a:lnTo>
                    <a:pt x="8957" y="205468"/>
                  </a:lnTo>
                  <a:lnTo>
                    <a:pt x="17704" y="208907"/>
                  </a:lnTo>
                  <a:lnTo>
                    <a:pt x="28214" y="210029"/>
                  </a:lnTo>
                  <a:lnTo>
                    <a:pt x="49251" y="201918"/>
                  </a:lnTo>
                  <a:lnTo>
                    <a:pt x="67960" y="186614"/>
                  </a:lnTo>
                  <a:lnTo>
                    <a:pt x="89503" y="148194"/>
                  </a:lnTo>
                  <a:lnTo>
                    <a:pt x="107484" y="97294"/>
                  </a:lnTo>
                  <a:lnTo>
                    <a:pt x="109125" y="99356"/>
                  </a:lnTo>
                  <a:lnTo>
                    <a:pt x="126869" y="160418"/>
                  </a:lnTo>
                  <a:lnTo>
                    <a:pt x="142688" y="191450"/>
                  </a:lnTo>
                  <a:lnTo>
                    <a:pt x="158620" y="206139"/>
                  </a:lnTo>
                  <a:lnTo>
                    <a:pt x="186106" y="2228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559669" y="442196"/>
              <a:ext cx="228910" cy="456461"/>
            </a:xfrm>
            <a:custGeom>
              <a:avLst/>
              <a:gdLst/>
              <a:ahLst/>
              <a:cxnLst/>
              <a:rect l="0" t="0" r="0" b="0"/>
              <a:pathLst>
                <a:path w="228910" h="456461">
                  <a:moveTo>
                    <a:pt x="0" y="0"/>
                  </a:moveTo>
                  <a:lnTo>
                    <a:pt x="7235" y="27556"/>
                  </a:lnTo>
                  <a:lnTo>
                    <a:pt x="9877" y="86899"/>
                  </a:lnTo>
                  <a:lnTo>
                    <a:pt x="15988" y="143767"/>
                  </a:lnTo>
                  <a:lnTo>
                    <a:pt x="21225" y="196032"/>
                  </a:lnTo>
                  <a:lnTo>
                    <a:pt x="29192" y="250722"/>
                  </a:lnTo>
                  <a:lnTo>
                    <a:pt x="30875" y="304746"/>
                  </a:lnTo>
                  <a:lnTo>
                    <a:pt x="31374" y="354678"/>
                  </a:lnTo>
                  <a:lnTo>
                    <a:pt x="25954" y="407882"/>
                  </a:lnTo>
                  <a:lnTo>
                    <a:pt x="23152" y="411132"/>
                  </a:lnTo>
                  <a:lnTo>
                    <a:pt x="20114" y="408619"/>
                  </a:lnTo>
                  <a:lnTo>
                    <a:pt x="16918" y="402264"/>
                  </a:lnTo>
                  <a:lnTo>
                    <a:pt x="12421" y="365375"/>
                  </a:lnTo>
                  <a:lnTo>
                    <a:pt x="16678" y="328578"/>
                  </a:lnTo>
                  <a:lnTo>
                    <a:pt x="30937" y="295448"/>
                  </a:lnTo>
                  <a:lnTo>
                    <a:pt x="55570" y="268995"/>
                  </a:lnTo>
                  <a:lnTo>
                    <a:pt x="81239" y="259933"/>
                  </a:lnTo>
                  <a:lnTo>
                    <a:pt x="109805" y="257076"/>
                  </a:lnTo>
                  <a:lnTo>
                    <a:pt x="134200" y="259705"/>
                  </a:lnTo>
                  <a:lnTo>
                    <a:pt x="153620" y="267893"/>
                  </a:lnTo>
                  <a:lnTo>
                    <a:pt x="170051" y="280501"/>
                  </a:lnTo>
                  <a:lnTo>
                    <a:pt x="206808" y="327274"/>
                  </a:lnTo>
                  <a:lnTo>
                    <a:pt x="222453" y="363822"/>
                  </a:lnTo>
                  <a:lnTo>
                    <a:pt x="228909" y="404287"/>
                  </a:lnTo>
                  <a:lnTo>
                    <a:pt x="224179" y="428858"/>
                  </a:lnTo>
                  <a:lnTo>
                    <a:pt x="219642" y="440323"/>
                  </a:lnTo>
                  <a:lnTo>
                    <a:pt x="210769" y="447967"/>
                  </a:lnTo>
                  <a:lnTo>
                    <a:pt x="185311" y="456460"/>
                  </a:lnTo>
                  <a:lnTo>
                    <a:pt x="138095" y="455652"/>
                  </a:lnTo>
                  <a:lnTo>
                    <a:pt x="85379" y="436493"/>
                  </a:lnTo>
                  <a:lnTo>
                    <a:pt x="31584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843938" y="431668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3119" y="48931"/>
                  </a:lnTo>
                  <a:lnTo>
                    <a:pt x="8333" y="103015"/>
                  </a:lnTo>
                  <a:lnTo>
                    <a:pt x="12998" y="161544"/>
                  </a:lnTo>
                  <a:lnTo>
                    <a:pt x="25054" y="217653"/>
                  </a:lnTo>
                  <a:lnTo>
                    <a:pt x="30295" y="274447"/>
                  </a:lnTo>
                  <a:lnTo>
                    <a:pt x="32373" y="333092"/>
                  </a:lnTo>
                  <a:lnTo>
                    <a:pt x="39843" y="392959"/>
                  </a:lnTo>
                  <a:lnTo>
                    <a:pt x="41441" y="443206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995295" y="668444"/>
              <a:ext cx="164498" cy="260431"/>
            </a:xfrm>
            <a:custGeom>
              <a:avLst/>
              <a:gdLst/>
              <a:ahLst/>
              <a:cxnLst/>
              <a:rect l="0" t="0" r="0" b="0"/>
              <a:pathLst>
                <a:path w="164498" h="260431">
                  <a:moveTo>
                    <a:pt x="6570" y="142250"/>
                  </a:moveTo>
                  <a:lnTo>
                    <a:pt x="65187" y="136661"/>
                  </a:lnTo>
                  <a:lnTo>
                    <a:pt x="117021" y="115886"/>
                  </a:lnTo>
                  <a:lnTo>
                    <a:pt x="135988" y="102847"/>
                  </a:lnTo>
                  <a:lnTo>
                    <a:pt x="149097" y="86133"/>
                  </a:lnTo>
                  <a:lnTo>
                    <a:pt x="154231" y="76762"/>
                  </a:lnTo>
                  <a:lnTo>
                    <a:pt x="156815" y="53873"/>
                  </a:lnTo>
                  <a:lnTo>
                    <a:pt x="155866" y="41218"/>
                  </a:lnTo>
                  <a:lnTo>
                    <a:pt x="145454" y="20918"/>
                  </a:lnTo>
                  <a:lnTo>
                    <a:pt x="137764" y="12229"/>
                  </a:lnTo>
                  <a:lnTo>
                    <a:pt x="116741" y="2574"/>
                  </a:lnTo>
                  <a:lnTo>
                    <a:pt x="104584" y="0"/>
                  </a:lnTo>
                  <a:lnTo>
                    <a:pt x="94140" y="623"/>
                  </a:lnTo>
                  <a:lnTo>
                    <a:pt x="76295" y="7555"/>
                  </a:lnTo>
                  <a:lnTo>
                    <a:pt x="53096" y="30201"/>
                  </a:lnTo>
                  <a:lnTo>
                    <a:pt x="10159" y="89938"/>
                  </a:lnTo>
                  <a:lnTo>
                    <a:pt x="2317" y="113931"/>
                  </a:lnTo>
                  <a:lnTo>
                    <a:pt x="0" y="140192"/>
                  </a:lnTo>
                  <a:lnTo>
                    <a:pt x="11063" y="203532"/>
                  </a:lnTo>
                  <a:lnTo>
                    <a:pt x="32078" y="236447"/>
                  </a:lnTo>
                  <a:lnTo>
                    <a:pt x="50662" y="251576"/>
                  </a:lnTo>
                  <a:lnTo>
                    <a:pt x="60532" y="257248"/>
                  </a:lnTo>
                  <a:lnTo>
                    <a:pt x="87095" y="260430"/>
                  </a:lnTo>
                  <a:lnTo>
                    <a:pt x="148585" y="251139"/>
                  </a:lnTo>
                  <a:lnTo>
                    <a:pt x="164497" y="247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705616" y="1473989"/>
            <a:ext cx="6738240" cy="491100"/>
            <a:chOff x="1705616" y="1473989"/>
            <a:chExt cx="6738240" cy="491100"/>
          </a:xfrm>
        </p:grpSpPr>
        <p:sp>
          <p:nvSpPr>
            <p:cNvPr id="25" name="Freeform 24"/>
            <p:cNvSpPr/>
            <p:nvPr/>
          </p:nvSpPr>
          <p:spPr>
            <a:xfrm>
              <a:off x="1863544" y="1484518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58617"/>
                  </a:lnTo>
                  <a:lnTo>
                    <a:pt x="5589" y="104585"/>
                  </a:lnTo>
                  <a:lnTo>
                    <a:pt x="14654" y="160839"/>
                  </a:lnTo>
                  <a:lnTo>
                    <a:pt x="19159" y="210782"/>
                  </a:lnTo>
                  <a:lnTo>
                    <a:pt x="20494" y="266395"/>
                  </a:lnTo>
                  <a:lnTo>
                    <a:pt x="29351" y="322852"/>
                  </a:lnTo>
                  <a:lnTo>
                    <a:pt x="39246" y="374039"/>
                  </a:lnTo>
                  <a:lnTo>
                    <a:pt x="41264" y="413423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05616" y="1705616"/>
              <a:ext cx="347442" cy="73701"/>
            </a:xfrm>
            <a:custGeom>
              <a:avLst/>
              <a:gdLst/>
              <a:ahLst/>
              <a:cxnLst/>
              <a:rect l="0" t="0" r="0" b="0"/>
              <a:pathLst>
                <a:path w="347442" h="73701">
                  <a:moveTo>
                    <a:pt x="347441" y="0"/>
                  </a:moveTo>
                  <a:lnTo>
                    <a:pt x="321054" y="15641"/>
                  </a:lnTo>
                  <a:lnTo>
                    <a:pt x="258539" y="34844"/>
                  </a:lnTo>
                  <a:lnTo>
                    <a:pt x="197693" y="49490"/>
                  </a:lnTo>
                  <a:lnTo>
                    <a:pt x="135608" y="59463"/>
                  </a:lnTo>
                  <a:lnTo>
                    <a:pt x="87623" y="63242"/>
                  </a:lnTo>
                  <a:lnTo>
                    <a:pt x="24717" y="7128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74114" y="1495046"/>
              <a:ext cx="273741" cy="357970"/>
            </a:xfrm>
            <a:custGeom>
              <a:avLst/>
              <a:gdLst/>
              <a:ahLst/>
              <a:cxnLst/>
              <a:rect l="0" t="0" r="0" b="0"/>
              <a:pathLst>
                <a:path w="273741" h="357970">
                  <a:moveTo>
                    <a:pt x="0" y="0"/>
                  </a:moveTo>
                  <a:lnTo>
                    <a:pt x="9065" y="58617"/>
                  </a:lnTo>
                  <a:lnTo>
                    <a:pt x="25880" y="121197"/>
                  </a:lnTo>
                  <a:lnTo>
                    <a:pt x="41680" y="183644"/>
                  </a:lnTo>
                  <a:lnTo>
                    <a:pt x="56066" y="241646"/>
                  </a:lnTo>
                  <a:lnTo>
                    <a:pt x="61065" y="292178"/>
                  </a:lnTo>
                  <a:lnTo>
                    <a:pt x="68821" y="337824"/>
                  </a:lnTo>
                  <a:lnTo>
                    <a:pt x="68107" y="337520"/>
                  </a:lnTo>
                  <a:lnTo>
                    <a:pt x="66462" y="333808"/>
                  </a:lnTo>
                  <a:lnTo>
                    <a:pt x="69735" y="300637"/>
                  </a:lnTo>
                  <a:lnTo>
                    <a:pt x="89727" y="247772"/>
                  </a:lnTo>
                  <a:lnTo>
                    <a:pt x="102659" y="228664"/>
                  </a:lnTo>
                  <a:lnTo>
                    <a:pt x="122445" y="215492"/>
                  </a:lnTo>
                  <a:lnTo>
                    <a:pt x="134273" y="210342"/>
                  </a:lnTo>
                  <a:lnTo>
                    <a:pt x="159892" y="210859"/>
                  </a:lnTo>
                  <a:lnTo>
                    <a:pt x="184537" y="218887"/>
                  </a:lnTo>
                  <a:lnTo>
                    <a:pt x="232589" y="249808"/>
                  </a:lnTo>
                  <a:lnTo>
                    <a:pt x="246872" y="272853"/>
                  </a:lnTo>
                  <a:lnTo>
                    <a:pt x="268296" y="333069"/>
                  </a:lnTo>
                  <a:lnTo>
                    <a:pt x="27374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23901" y="1729951"/>
              <a:ext cx="239809" cy="196765"/>
            </a:xfrm>
            <a:custGeom>
              <a:avLst/>
              <a:gdLst/>
              <a:ahLst/>
              <a:cxnLst/>
              <a:rect l="0" t="0" r="0" b="0"/>
              <a:pathLst>
                <a:path w="239809" h="196765">
                  <a:moveTo>
                    <a:pt x="134524" y="80950"/>
                  </a:moveTo>
                  <a:lnTo>
                    <a:pt x="134524" y="58593"/>
                  </a:lnTo>
                  <a:lnTo>
                    <a:pt x="123345" y="27922"/>
                  </a:lnTo>
                  <a:lnTo>
                    <a:pt x="108498" y="13318"/>
                  </a:lnTo>
                  <a:lnTo>
                    <a:pt x="89032" y="4098"/>
                  </a:lnTo>
                  <a:lnTo>
                    <a:pt x="64782" y="0"/>
                  </a:lnTo>
                  <a:lnTo>
                    <a:pt x="44646" y="4418"/>
                  </a:lnTo>
                  <a:lnTo>
                    <a:pt x="36000" y="8872"/>
                  </a:lnTo>
                  <a:lnTo>
                    <a:pt x="23275" y="23179"/>
                  </a:lnTo>
                  <a:lnTo>
                    <a:pt x="5574" y="60960"/>
                  </a:lnTo>
                  <a:lnTo>
                    <a:pt x="0" y="97384"/>
                  </a:lnTo>
                  <a:lnTo>
                    <a:pt x="3938" y="132223"/>
                  </a:lnTo>
                  <a:lnTo>
                    <a:pt x="15654" y="150921"/>
                  </a:lnTo>
                  <a:lnTo>
                    <a:pt x="32559" y="165861"/>
                  </a:lnTo>
                  <a:lnTo>
                    <a:pt x="51771" y="176400"/>
                  </a:lnTo>
                  <a:lnTo>
                    <a:pt x="60638" y="177339"/>
                  </a:lnTo>
                  <a:lnTo>
                    <a:pt x="76729" y="172143"/>
                  </a:lnTo>
                  <a:lnTo>
                    <a:pt x="98942" y="150474"/>
                  </a:lnTo>
                  <a:lnTo>
                    <a:pt x="114752" y="121827"/>
                  </a:lnTo>
                  <a:lnTo>
                    <a:pt x="121256" y="85523"/>
                  </a:lnTo>
                  <a:lnTo>
                    <a:pt x="124509" y="80489"/>
                  </a:lnTo>
                  <a:lnTo>
                    <a:pt x="129017" y="80643"/>
                  </a:lnTo>
                  <a:lnTo>
                    <a:pt x="134362" y="84255"/>
                  </a:lnTo>
                  <a:lnTo>
                    <a:pt x="143420" y="97627"/>
                  </a:lnTo>
                  <a:lnTo>
                    <a:pt x="170790" y="143761"/>
                  </a:lnTo>
                  <a:lnTo>
                    <a:pt x="192192" y="166371"/>
                  </a:lnTo>
                  <a:lnTo>
                    <a:pt x="239808" y="196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95295" y="1505575"/>
              <a:ext cx="26749" cy="368498"/>
            </a:xfrm>
            <a:custGeom>
              <a:avLst/>
              <a:gdLst/>
              <a:ahLst/>
              <a:cxnLst/>
              <a:rect l="0" t="0" r="0" b="0"/>
              <a:pathLst>
                <a:path w="26749" h="368498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5589" y="163537"/>
                  </a:lnTo>
                  <a:lnTo>
                    <a:pt x="14654" y="215351"/>
                  </a:lnTo>
                  <a:lnTo>
                    <a:pt x="19160" y="269568"/>
                  </a:lnTo>
                  <a:lnTo>
                    <a:pt x="26748" y="323479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68953" y="1663502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0"/>
                  </a:lnTo>
                  <a:lnTo>
                    <a:pt x="148098" y="0"/>
                  </a:lnTo>
                  <a:lnTo>
                    <a:pt x="91844" y="5589"/>
                  </a:lnTo>
                  <a:lnTo>
                    <a:pt x="30274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80449" y="1644464"/>
              <a:ext cx="290717" cy="250666"/>
            </a:xfrm>
            <a:custGeom>
              <a:avLst/>
              <a:gdLst/>
              <a:ahLst/>
              <a:cxnLst/>
              <a:rect l="0" t="0" r="0" b="0"/>
              <a:pathLst>
                <a:path w="290717" h="250666">
                  <a:moveTo>
                    <a:pt x="20214" y="82209"/>
                  </a:moveTo>
                  <a:lnTo>
                    <a:pt x="20214" y="136354"/>
                  </a:lnTo>
                  <a:lnTo>
                    <a:pt x="19044" y="197051"/>
                  </a:lnTo>
                  <a:lnTo>
                    <a:pt x="17094" y="197374"/>
                  </a:lnTo>
                  <a:lnTo>
                    <a:pt x="11808" y="188376"/>
                  </a:lnTo>
                  <a:lnTo>
                    <a:pt x="3426" y="162409"/>
                  </a:lnTo>
                  <a:lnTo>
                    <a:pt x="0" y="109186"/>
                  </a:lnTo>
                  <a:lnTo>
                    <a:pt x="4913" y="48284"/>
                  </a:lnTo>
                  <a:lnTo>
                    <a:pt x="19450" y="10936"/>
                  </a:lnTo>
                  <a:lnTo>
                    <a:pt x="27893" y="4278"/>
                  </a:lnTo>
                  <a:lnTo>
                    <a:pt x="49753" y="0"/>
                  </a:lnTo>
                  <a:lnTo>
                    <a:pt x="68827" y="5118"/>
                  </a:lnTo>
                  <a:lnTo>
                    <a:pt x="85103" y="16361"/>
                  </a:lnTo>
                  <a:lnTo>
                    <a:pt x="106251" y="42421"/>
                  </a:lnTo>
                  <a:lnTo>
                    <a:pt x="128322" y="93044"/>
                  </a:lnTo>
                  <a:lnTo>
                    <a:pt x="134505" y="132789"/>
                  </a:lnTo>
                  <a:lnTo>
                    <a:pt x="145469" y="74176"/>
                  </a:lnTo>
                  <a:lnTo>
                    <a:pt x="156212" y="51733"/>
                  </a:lnTo>
                  <a:lnTo>
                    <a:pt x="181002" y="24956"/>
                  </a:lnTo>
                  <a:lnTo>
                    <a:pt x="191747" y="20644"/>
                  </a:lnTo>
                  <a:lnTo>
                    <a:pt x="216164" y="18972"/>
                  </a:lnTo>
                  <a:lnTo>
                    <a:pt x="226886" y="22504"/>
                  </a:lnTo>
                  <a:lnTo>
                    <a:pt x="245039" y="35786"/>
                  </a:lnTo>
                  <a:lnTo>
                    <a:pt x="257787" y="56507"/>
                  </a:lnTo>
                  <a:lnTo>
                    <a:pt x="279313" y="113183"/>
                  </a:lnTo>
                  <a:lnTo>
                    <a:pt x="290716" y="162027"/>
                  </a:lnTo>
                  <a:lnTo>
                    <a:pt x="289875" y="204125"/>
                  </a:lnTo>
                  <a:lnTo>
                    <a:pt x="283426" y="250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70999" y="1669388"/>
              <a:ext cx="219261" cy="236271"/>
            </a:xfrm>
            <a:custGeom>
              <a:avLst/>
              <a:gdLst/>
              <a:ahLst/>
              <a:cxnLst/>
              <a:rect l="0" t="0" r="0" b="0"/>
              <a:pathLst>
                <a:path w="219261" h="236271">
                  <a:moveTo>
                    <a:pt x="113975" y="120456"/>
                  </a:moveTo>
                  <a:lnTo>
                    <a:pt x="122308" y="82978"/>
                  </a:lnTo>
                  <a:lnTo>
                    <a:pt x="123040" y="70904"/>
                  </a:lnTo>
                  <a:lnTo>
                    <a:pt x="117614" y="51250"/>
                  </a:lnTo>
                  <a:lnTo>
                    <a:pt x="100655" y="13979"/>
                  </a:lnTo>
                  <a:lnTo>
                    <a:pt x="93397" y="7357"/>
                  </a:lnTo>
                  <a:lnTo>
                    <a:pt x="72854" y="0"/>
                  </a:lnTo>
                  <a:lnTo>
                    <a:pt x="63164" y="378"/>
                  </a:lnTo>
                  <a:lnTo>
                    <a:pt x="46159" y="7036"/>
                  </a:lnTo>
                  <a:lnTo>
                    <a:pt x="23431" y="29528"/>
                  </a:lnTo>
                  <a:lnTo>
                    <a:pt x="7469" y="58420"/>
                  </a:lnTo>
                  <a:lnTo>
                    <a:pt x="0" y="109198"/>
                  </a:lnTo>
                  <a:lnTo>
                    <a:pt x="1644" y="168102"/>
                  </a:lnTo>
                  <a:lnTo>
                    <a:pt x="3993" y="180296"/>
                  </a:lnTo>
                  <a:lnTo>
                    <a:pt x="15961" y="200084"/>
                  </a:lnTo>
                  <a:lnTo>
                    <a:pt x="24066" y="208636"/>
                  </a:lnTo>
                  <a:lnTo>
                    <a:pt x="32979" y="213168"/>
                  </a:lnTo>
                  <a:lnTo>
                    <a:pt x="52240" y="215084"/>
                  </a:lnTo>
                  <a:lnTo>
                    <a:pt x="61120" y="211617"/>
                  </a:lnTo>
                  <a:lnTo>
                    <a:pt x="77225" y="198407"/>
                  </a:lnTo>
                  <a:lnTo>
                    <a:pt x="99447" y="171239"/>
                  </a:lnTo>
                  <a:lnTo>
                    <a:pt x="107518" y="144976"/>
                  </a:lnTo>
                  <a:lnTo>
                    <a:pt x="111105" y="124335"/>
                  </a:lnTo>
                  <a:lnTo>
                    <a:pt x="112062" y="125382"/>
                  </a:lnTo>
                  <a:lnTo>
                    <a:pt x="119186" y="160684"/>
                  </a:lnTo>
                  <a:lnTo>
                    <a:pt x="134106" y="188007"/>
                  </a:lnTo>
                  <a:lnTo>
                    <a:pt x="170077" y="225394"/>
                  </a:lnTo>
                  <a:lnTo>
                    <a:pt x="179452" y="232529"/>
                  </a:lnTo>
                  <a:lnTo>
                    <a:pt x="188042" y="236115"/>
                  </a:lnTo>
                  <a:lnTo>
                    <a:pt x="219260" y="236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32373" y="1526632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0" y="210690"/>
                  </a:lnTo>
                  <a:lnTo>
                    <a:pt x="0" y="260128"/>
                  </a:lnTo>
                  <a:lnTo>
                    <a:pt x="0" y="30129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52685" y="1610860"/>
              <a:ext cx="137616" cy="294799"/>
            </a:xfrm>
            <a:custGeom>
              <a:avLst/>
              <a:gdLst/>
              <a:ahLst/>
              <a:cxnLst/>
              <a:rect l="0" t="0" r="0" b="0"/>
              <a:pathLst>
                <a:path w="137616" h="294799">
                  <a:moveTo>
                    <a:pt x="127087" y="0"/>
                  </a:moveTo>
                  <a:lnTo>
                    <a:pt x="71999" y="49498"/>
                  </a:lnTo>
                  <a:lnTo>
                    <a:pt x="11452" y="105299"/>
                  </a:lnTo>
                  <a:lnTo>
                    <a:pt x="4373" y="112313"/>
                  </a:lnTo>
                  <a:lnTo>
                    <a:pt x="824" y="121669"/>
                  </a:lnTo>
                  <a:lnTo>
                    <a:pt x="0" y="144542"/>
                  </a:lnTo>
                  <a:lnTo>
                    <a:pt x="6653" y="164066"/>
                  </a:lnTo>
                  <a:lnTo>
                    <a:pt x="45023" y="211378"/>
                  </a:lnTo>
                  <a:lnTo>
                    <a:pt x="105050" y="265406"/>
                  </a:lnTo>
                  <a:lnTo>
                    <a:pt x="13761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19311" y="1649184"/>
              <a:ext cx="181738" cy="256475"/>
            </a:xfrm>
            <a:custGeom>
              <a:avLst/>
              <a:gdLst/>
              <a:ahLst/>
              <a:cxnLst/>
              <a:rect l="0" t="0" r="0" b="0"/>
              <a:pathLst>
                <a:path w="181738" h="256475">
                  <a:moveTo>
                    <a:pt x="44689" y="119603"/>
                  </a:moveTo>
                  <a:lnTo>
                    <a:pt x="98564" y="101645"/>
                  </a:lnTo>
                  <a:lnTo>
                    <a:pt x="150136" y="84454"/>
                  </a:lnTo>
                  <a:lnTo>
                    <a:pt x="167983" y="71226"/>
                  </a:lnTo>
                  <a:lnTo>
                    <a:pt x="176018" y="62785"/>
                  </a:lnTo>
                  <a:lnTo>
                    <a:pt x="180205" y="53649"/>
                  </a:lnTo>
                  <a:lnTo>
                    <a:pt x="181737" y="34138"/>
                  </a:lnTo>
                  <a:lnTo>
                    <a:pt x="178168" y="26362"/>
                  </a:lnTo>
                  <a:lnTo>
                    <a:pt x="164844" y="14602"/>
                  </a:lnTo>
                  <a:lnTo>
                    <a:pt x="137612" y="1404"/>
                  </a:lnTo>
                  <a:lnTo>
                    <a:pt x="114454" y="0"/>
                  </a:lnTo>
                  <a:lnTo>
                    <a:pt x="75108" y="8906"/>
                  </a:lnTo>
                  <a:lnTo>
                    <a:pt x="50020" y="21271"/>
                  </a:lnTo>
                  <a:lnTo>
                    <a:pt x="31070" y="38466"/>
                  </a:lnTo>
                  <a:lnTo>
                    <a:pt x="8247" y="85335"/>
                  </a:lnTo>
                  <a:lnTo>
                    <a:pt x="26" y="107882"/>
                  </a:lnTo>
                  <a:lnTo>
                    <a:pt x="0" y="145896"/>
                  </a:lnTo>
                  <a:lnTo>
                    <a:pt x="12990" y="181206"/>
                  </a:lnTo>
                  <a:lnTo>
                    <a:pt x="37246" y="208306"/>
                  </a:lnTo>
                  <a:lnTo>
                    <a:pt x="66660" y="231153"/>
                  </a:lnTo>
                  <a:lnTo>
                    <a:pt x="90329" y="239371"/>
                  </a:lnTo>
                  <a:lnTo>
                    <a:pt x="149974" y="256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16684" y="1634844"/>
              <a:ext cx="242156" cy="285878"/>
            </a:xfrm>
            <a:custGeom>
              <a:avLst/>
              <a:gdLst/>
              <a:ahLst/>
              <a:cxnLst/>
              <a:rect l="0" t="0" r="0" b="0"/>
              <a:pathLst>
                <a:path w="242156" h="285878">
                  <a:moveTo>
                    <a:pt x="242155" y="18130"/>
                  </a:moveTo>
                  <a:lnTo>
                    <a:pt x="230977" y="6951"/>
                  </a:lnTo>
                  <a:lnTo>
                    <a:pt x="190490" y="0"/>
                  </a:lnTo>
                  <a:lnTo>
                    <a:pt x="139143" y="6056"/>
                  </a:lnTo>
                  <a:lnTo>
                    <a:pt x="84527" y="21898"/>
                  </a:lnTo>
                  <a:lnTo>
                    <a:pt x="58320" y="37833"/>
                  </a:lnTo>
                  <a:lnTo>
                    <a:pt x="46197" y="53793"/>
                  </a:lnTo>
                  <a:lnTo>
                    <a:pt x="41326" y="62962"/>
                  </a:lnTo>
                  <a:lnTo>
                    <a:pt x="39034" y="82509"/>
                  </a:lnTo>
                  <a:lnTo>
                    <a:pt x="40061" y="92635"/>
                  </a:lnTo>
                  <a:lnTo>
                    <a:pt x="50560" y="110125"/>
                  </a:lnTo>
                  <a:lnTo>
                    <a:pt x="66924" y="124527"/>
                  </a:lnTo>
                  <a:lnTo>
                    <a:pt x="126671" y="152142"/>
                  </a:lnTo>
                  <a:lnTo>
                    <a:pt x="188372" y="183225"/>
                  </a:lnTo>
                  <a:lnTo>
                    <a:pt x="204993" y="195230"/>
                  </a:lnTo>
                  <a:lnTo>
                    <a:pt x="209192" y="202877"/>
                  </a:lnTo>
                  <a:lnTo>
                    <a:pt x="210737" y="220733"/>
                  </a:lnTo>
                  <a:lnTo>
                    <a:pt x="204405" y="237247"/>
                  </a:lnTo>
                  <a:lnTo>
                    <a:pt x="199441" y="244926"/>
                  </a:lnTo>
                  <a:lnTo>
                    <a:pt x="181447" y="256579"/>
                  </a:lnTo>
                  <a:lnTo>
                    <a:pt x="118260" y="277344"/>
                  </a:lnTo>
                  <a:lnTo>
                    <a:pt x="78064" y="285877"/>
                  </a:lnTo>
                  <a:lnTo>
                    <a:pt x="32447" y="282584"/>
                  </a:lnTo>
                  <a:lnTo>
                    <a:pt x="0" y="281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20871" y="1631148"/>
              <a:ext cx="206508" cy="275272"/>
            </a:xfrm>
            <a:custGeom>
              <a:avLst/>
              <a:gdLst/>
              <a:ahLst/>
              <a:cxnLst/>
              <a:rect l="0" t="0" r="0" b="0"/>
              <a:pathLst>
                <a:path w="206508" h="275272">
                  <a:moveTo>
                    <a:pt x="132808" y="127111"/>
                  </a:moveTo>
                  <a:lnTo>
                    <a:pt x="147462" y="83148"/>
                  </a:lnTo>
                  <a:lnTo>
                    <a:pt x="147899" y="63118"/>
                  </a:lnTo>
                  <a:lnTo>
                    <a:pt x="138648" y="21664"/>
                  </a:lnTo>
                  <a:lnTo>
                    <a:pt x="133192" y="13529"/>
                  </a:lnTo>
                  <a:lnTo>
                    <a:pt x="117770" y="1370"/>
                  </a:lnTo>
                  <a:lnTo>
                    <a:pt x="108745" y="0"/>
                  </a:lnTo>
                  <a:lnTo>
                    <a:pt x="89358" y="4716"/>
                  </a:lnTo>
                  <a:lnTo>
                    <a:pt x="64301" y="20526"/>
                  </a:lnTo>
                  <a:lnTo>
                    <a:pt x="34874" y="56404"/>
                  </a:lnTo>
                  <a:lnTo>
                    <a:pt x="9651" y="107338"/>
                  </a:lnTo>
                  <a:lnTo>
                    <a:pt x="0" y="148548"/>
                  </a:lnTo>
                  <a:lnTo>
                    <a:pt x="260" y="187275"/>
                  </a:lnTo>
                  <a:lnTo>
                    <a:pt x="10829" y="231802"/>
                  </a:lnTo>
                  <a:lnTo>
                    <a:pt x="26346" y="258216"/>
                  </a:lnTo>
                  <a:lnTo>
                    <a:pt x="42207" y="270387"/>
                  </a:lnTo>
                  <a:lnTo>
                    <a:pt x="51350" y="275271"/>
                  </a:lnTo>
                  <a:lnTo>
                    <a:pt x="59785" y="275017"/>
                  </a:lnTo>
                  <a:lnTo>
                    <a:pt x="67748" y="271338"/>
                  </a:lnTo>
                  <a:lnTo>
                    <a:pt x="90134" y="249393"/>
                  </a:lnTo>
                  <a:lnTo>
                    <a:pt x="108465" y="220664"/>
                  </a:lnTo>
                  <a:lnTo>
                    <a:pt x="132519" y="158591"/>
                  </a:lnTo>
                  <a:lnTo>
                    <a:pt x="137359" y="144611"/>
                  </a:lnTo>
                  <a:lnTo>
                    <a:pt x="135610" y="150096"/>
                  </a:lnTo>
                  <a:lnTo>
                    <a:pt x="139227" y="172916"/>
                  </a:lnTo>
                  <a:lnTo>
                    <a:pt x="152099" y="210898"/>
                  </a:lnTo>
                  <a:lnTo>
                    <a:pt x="182632" y="249423"/>
                  </a:lnTo>
                  <a:lnTo>
                    <a:pt x="193166" y="257511"/>
                  </a:lnTo>
                  <a:lnTo>
                    <a:pt x="206507" y="263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05804" y="1610860"/>
              <a:ext cx="213771" cy="250865"/>
            </a:xfrm>
            <a:custGeom>
              <a:avLst/>
              <a:gdLst/>
              <a:ahLst/>
              <a:cxnLst/>
              <a:rect l="0" t="0" r="0" b="0"/>
              <a:pathLst>
                <a:path w="213771" h="250865">
                  <a:moveTo>
                    <a:pt x="137470" y="0"/>
                  </a:moveTo>
                  <a:lnTo>
                    <a:pt x="94779" y="3119"/>
                  </a:lnTo>
                  <a:lnTo>
                    <a:pt x="43808" y="19128"/>
                  </a:lnTo>
                  <a:lnTo>
                    <a:pt x="4716" y="49803"/>
                  </a:lnTo>
                  <a:lnTo>
                    <a:pt x="1004" y="57768"/>
                  </a:lnTo>
                  <a:lnTo>
                    <a:pt x="0" y="75977"/>
                  </a:lnTo>
                  <a:lnTo>
                    <a:pt x="4879" y="83407"/>
                  </a:lnTo>
                  <a:lnTo>
                    <a:pt x="22779" y="94781"/>
                  </a:lnTo>
                  <a:lnTo>
                    <a:pt x="66332" y="110445"/>
                  </a:lnTo>
                  <a:lnTo>
                    <a:pt x="122595" y="117872"/>
                  </a:lnTo>
                  <a:lnTo>
                    <a:pt x="144897" y="124917"/>
                  </a:lnTo>
                  <a:lnTo>
                    <a:pt x="181398" y="151623"/>
                  </a:lnTo>
                  <a:lnTo>
                    <a:pt x="199108" y="170333"/>
                  </a:lnTo>
                  <a:lnTo>
                    <a:pt x="210878" y="190347"/>
                  </a:lnTo>
                  <a:lnTo>
                    <a:pt x="213770" y="210941"/>
                  </a:lnTo>
                  <a:lnTo>
                    <a:pt x="212903" y="221345"/>
                  </a:lnTo>
                  <a:lnTo>
                    <a:pt x="208816" y="229452"/>
                  </a:lnTo>
                  <a:lnTo>
                    <a:pt x="194916" y="241579"/>
                  </a:lnTo>
                  <a:lnTo>
                    <a:pt x="173920" y="247748"/>
                  </a:lnTo>
                  <a:lnTo>
                    <a:pt x="112158" y="250864"/>
                  </a:lnTo>
                  <a:lnTo>
                    <a:pt x="84828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76859" y="1670240"/>
              <a:ext cx="171749" cy="214362"/>
            </a:xfrm>
            <a:custGeom>
              <a:avLst/>
              <a:gdLst/>
              <a:ahLst/>
              <a:cxnLst/>
              <a:rect l="0" t="0" r="0" b="0"/>
              <a:pathLst>
                <a:path w="171749" h="214362">
                  <a:moveTo>
                    <a:pt x="34871" y="109076"/>
                  </a:moveTo>
                  <a:lnTo>
                    <a:pt x="89015" y="97623"/>
                  </a:lnTo>
                  <a:lnTo>
                    <a:pt x="138373" y="84327"/>
                  </a:lnTo>
                  <a:lnTo>
                    <a:pt x="157300" y="71170"/>
                  </a:lnTo>
                  <a:lnTo>
                    <a:pt x="165624" y="62748"/>
                  </a:lnTo>
                  <a:lnTo>
                    <a:pt x="170003" y="53624"/>
                  </a:lnTo>
                  <a:lnTo>
                    <a:pt x="171748" y="34128"/>
                  </a:lnTo>
                  <a:lnTo>
                    <a:pt x="168237" y="26355"/>
                  </a:lnTo>
                  <a:lnTo>
                    <a:pt x="154976" y="14599"/>
                  </a:lnTo>
                  <a:lnTo>
                    <a:pt x="127780" y="1404"/>
                  </a:lnTo>
                  <a:lnTo>
                    <a:pt x="107749" y="0"/>
                  </a:lnTo>
                  <a:lnTo>
                    <a:pt x="87148" y="4446"/>
                  </a:lnTo>
                  <a:lnTo>
                    <a:pt x="56990" y="20102"/>
                  </a:lnTo>
                  <a:lnTo>
                    <a:pt x="32716" y="40729"/>
                  </a:lnTo>
                  <a:lnTo>
                    <a:pt x="11876" y="69718"/>
                  </a:lnTo>
                  <a:lnTo>
                    <a:pt x="2034" y="94313"/>
                  </a:lnTo>
                  <a:lnTo>
                    <a:pt x="0" y="117722"/>
                  </a:lnTo>
                  <a:lnTo>
                    <a:pt x="8225" y="161346"/>
                  </a:lnTo>
                  <a:lnTo>
                    <a:pt x="20689" y="179490"/>
                  </a:lnTo>
                  <a:lnTo>
                    <a:pt x="37927" y="194183"/>
                  </a:lnTo>
                  <a:lnTo>
                    <a:pt x="67362" y="207862"/>
                  </a:lnTo>
                  <a:lnTo>
                    <a:pt x="108570" y="2143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85974" y="1688351"/>
              <a:ext cx="191912" cy="208413"/>
            </a:xfrm>
            <a:custGeom>
              <a:avLst/>
              <a:gdLst/>
              <a:ahLst/>
              <a:cxnLst/>
              <a:rect l="0" t="0" r="0" b="0"/>
              <a:pathLst>
                <a:path w="191912" h="208413">
                  <a:moveTo>
                    <a:pt x="25797" y="101493"/>
                  </a:moveTo>
                  <a:lnTo>
                    <a:pt x="25797" y="150424"/>
                  </a:lnTo>
                  <a:lnTo>
                    <a:pt x="31863" y="208412"/>
                  </a:lnTo>
                  <a:lnTo>
                    <a:pt x="31011" y="207867"/>
                  </a:lnTo>
                  <a:lnTo>
                    <a:pt x="11449" y="147378"/>
                  </a:lnTo>
                  <a:lnTo>
                    <a:pt x="0" y="95002"/>
                  </a:lnTo>
                  <a:lnTo>
                    <a:pt x="9475" y="33265"/>
                  </a:lnTo>
                  <a:lnTo>
                    <a:pt x="17255" y="23252"/>
                  </a:lnTo>
                  <a:lnTo>
                    <a:pt x="41498" y="9008"/>
                  </a:lnTo>
                  <a:lnTo>
                    <a:pt x="88031" y="0"/>
                  </a:lnTo>
                  <a:lnTo>
                    <a:pt x="127685" y="2921"/>
                  </a:lnTo>
                  <a:lnTo>
                    <a:pt x="147510" y="14400"/>
                  </a:lnTo>
                  <a:lnTo>
                    <a:pt x="162950" y="31199"/>
                  </a:lnTo>
                  <a:lnTo>
                    <a:pt x="186347" y="80885"/>
                  </a:lnTo>
                  <a:lnTo>
                    <a:pt x="191911" y="123333"/>
                  </a:lnTo>
                  <a:lnTo>
                    <a:pt x="185611" y="178199"/>
                  </a:lnTo>
                  <a:lnTo>
                    <a:pt x="183725" y="1962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53926" y="1473989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66183"/>
                  </a:lnTo>
                  <a:lnTo>
                    <a:pt x="1170" y="227444"/>
                  </a:lnTo>
                  <a:lnTo>
                    <a:pt x="8334" y="287603"/>
                  </a:lnTo>
                  <a:lnTo>
                    <a:pt x="10096" y="349529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48642" y="163191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3119"/>
                  </a:lnTo>
                  <a:lnTo>
                    <a:pt x="113794" y="11453"/>
                  </a:lnTo>
                  <a:lnTo>
                    <a:pt x="50814" y="1915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63289" y="1666615"/>
              <a:ext cx="193442" cy="200843"/>
            </a:xfrm>
            <a:custGeom>
              <a:avLst/>
              <a:gdLst/>
              <a:ahLst/>
              <a:cxnLst/>
              <a:rect l="0" t="0" r="0" b="0"/>
              <a:pathLst>
                <a:path w="193442" h="200843">
                  <a:moveTo>
                    <a:pt x="59094" y="112701"/>
                  </a:moveTo>
                  <a:lnTo>
                    <a:pt x="112969" y="94742"/>
                  </a:lnTo>
                  <a:lnTo>
                    <a:pt x="164542" y="71962"/>
                  </a:lnTo>
                  <a:lnTo>
                    <a:pt x="190424" y="52407"/>
                  </a:lnTo>
                  <a:lnTo>
                    <a:pt x="193441" y="44429"/>
                  </a:lnTo>
                  <a:lnTo>
                    <a:pt x="193112" y="35601"/>
                  </a:lnTo>
                  <a:lnTo>
                    <a:pt x="190552" y="26206"/>
                  </a:lnTo>
                  <a:lnTo>
                    <a:pt x="185337" y="18773"/>
                  </a:lnTo>
                  <a:lnTo>
                    <a:pt x="170185" y="7394"/>
                  </a:lnTo>
                  <a:lnTo>
                    <a:pt x="130744" y="0"/>
                  </a:lnTo>
                  <a:lnTo>
                    <a:pt x="81825" y="5908"/>
                  </a:lnTo>
                  <a:lnTo>
                    <a:pt x="59838" y="11815"/>
                  </a:lnTo>
                  <a:lnTo>
                    <a:pt x="41487" y="24579"/>
                  </a:lnTo>
                  <a:lnTo>
                    <a:pt x="18003" y="54615"/>
                  </a:lnTo>
                  <a:lnTo>
                    <a:pt x="5736" y="79866"/>
                  </a:lnTo>
                  <a:lnTo>
                    <a:pt x="0" y="119219"/>
                  </a:lnTo>
                  <a:lnTo>
                    <a:pt x="2804" y="142504"/>
                  </a:lnTo>
                  <a:lnTo>
                    <a:pt x="11070" y="161431"/>
                  </a:lnTo>
                  <a:lnTo>
                    <a:pt x="16549" y="169754"/>
                  </a:lnTo>
                  <a:lnTo>
                    <a:pt x="31996" y="182121"/>
                  </a:lnTo>
                  <a:lnTo>
                    <a:pt x="70509" y="199593"/>
                  </a:lnTo>
                  <a:lnTo>
                    <a:pt x="91074" y="200842"/>
                  </a:lnTo>
                  <a:lnTo>
                    <a:pt x="122265" y="196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22425" y="1651467"/>
              <a:ext cx="186814" cy="222606"/>
            </a:xfrm>
            <a:custGeom>
              <a:avLst/>
              <a:gdLst/>
              <a:ahLst/>
              <a:cxnLst/>
              <a:rect l="0" t="0" r="0" b="0"/>
              <a:pathLst>
                <a:path w="186814" h="222606">
                  <a:moveTo>
                    <a:pt x="0" y="85735"/>
                  </a:moveTo>
                  <a:lnTo>
                    <a:pt x="0" y="144352"/>
                  </a:lnTo>
                  <a:lnTo>
                    <a:pt x="11453" y="200949"/>
                  </a:lnTo>
                  <a:lnTo>
                    <a:pt x="15618" y="215320"/>
                  </a:lnTo>
                  <a:lnTo>
                    <a:pt x="11386" y="201339"/>
                  </a:lnTo>
                  <a:lnTo>
                    <a:pt x="2595" y="148518"/>
                  </a:lnTo>
                  <a:lnTo>
                    <a:pt x="512" y="87088"/>
                  </a:lnTo>
                  <a:lnTo>
                    <a:pt x="5740" y="47141"/>
                  </a:lnTo>
                  <a:lnTo>
                    <a:pt x="14639" y="27248"/>
                  </a:lnTo>
                  <a:lnTo>
                    <a:pt x="20288" y="18667"/>
                  </a:lnTo>
                  <a:lnTo>
                    <a:pt x="35923" y="6014"/>
                  </a:lnTo>
                  <a:lnTo>
                    <a:pt x="45006" y="1002"/>
                  </a:lnTo>
                  <a:lnTo>
                    <a:pt x="54570" y="0"/>
                  </a:lnTo>
                  <a:lnTo>
                    <a:pt x="74556" y="5127"/>
                  </a:lnTo>
                  <a:lnTo>
                    <a:pt x="99949" y="21167"/>
                  </a:lnTo>
                  <a:lnTo>
                    <a:pt x="143729" y="76008"/>
                  </a:lnTo>
                  <a:lnTo>
                    <a:pt x="180400" y="138448"/>
                  </a:lnTo>
                  <a:lnTo>
                    <a:pt x="186813" y="175573"/>
                  </a:lnTo>
                  <a:lnTo>
                    <a:pt x="178984" y="222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66771" y="1671258"/>
              <a:ext cx="124152" cy="234401"/>
            </a:xfrm>
            <a:custGeom>
              <a:avLst/>
              <a:gdLst/>
              <a:ahLst/>
              <a:cxnLst/>
              <a:rect l="0" t="0" r="0" b="0"/>
              <a:pathLst>
                <a:path w="124152" h="234401">
                  <a:moveTo>
                    <a:pt x="124151" y="13301"/>
                  </a:moveTo>
                  <a:lnTo>
                    <a:pt x="112973" y="2123"/>
                  </a:lnTo>
                  <a:lnTo>
                    <a:pt x="105001" y="0"/>
                  </a:lnTo>
                  <a:lnTo>
                    <a:pt x="83664" y="760"/>
                  </a:lnTo>
                  <a:lnTo>
                    <a:pt x="50934" y="13355"/>
                  </a:lnTo>
                  <a:lnTo>
                    <a:pt x="35848" y="28533"/>
                  </a:lnTo>
                  <a:lnTo>
                    <a:pt x="8904" y="87413"/>
                  </a:lnTo>
                  <a:lnTo>
                    <a:pt x="1096" y="121828"/>
                  </a:lnTo>
                  <a:lnTo>
                    <a:pt x="0" y="134785"/>
                  </a:lnTo>
                  <a:lnTo>
                    <a:pt x="5022" y="155421"/>
                  </a:lnTo>
                  <a:lnTo>
                    <a:pt x="35024" y="202335"/>
                  </a:lnTo>
                  <a:lnTo>
                    <a:pt x="52953" y="218589"/>
                  </a:lnTo>
                  <a:lnTo>
                    <a:pt x="72620" y="227373"/>
                  </a:lnTo>
                  <a:lnTo>
                    <a:pt x="103094" y="234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91974" y="1665090"/>
              <a:ext cx="172690" cy="205785"/>
            </a:xfrm>
            <a:custGeom>
              <a:avLst/>
              <a:gdLst/>
              <a:ahLst/>
              <a:cxnLst/>
              <a:rect l="0" t="0" r="0" b="0"/>
              <a:pathLst>
                <a:path w="172690" h="205785">
                  <a:moveTo>
                    <a:pt x="35818" y="93169"/>
                  </a:moveTo>
                  <a:lnTo>
                    <a:pt x="89693" y="74041"/>
                  </a:lnTo>
                  <a:lnTo>
                    <a:pt x="110066" y="62830"/>
                  </a:lnTo>
                  <a:lnTo>
                    <a:pt x="124580" y="46930"/>
                  </a:lnTo>
                  <a:lnTo>
                    <a:pt x="130087" y="37776"/>
                  </a:lnTo>
                  <a:lnTo>
                    <a:pt x="133088" y="18247"/>
                  </a:lnTo>
                  <a:lnTo>
                    <a:pt x="132250" y="8126"/>
                  </a:lnTo>
                  <a:lnTo>
                    <a:pt x="127013" y="2548"/>
                  </a:lnTo>
                  <a:lnTo>
                    <a:pt x="118841" y="0"/>
                  </a:lnTo>
                  <a:lnTo>
                    <a:pt x="88104" y="2002"/>
                  </a:lnTo>
                  <a:lnTo>
                    <a:pt x="68415" y="8197"/>
                  </a:lnTo>
                  <a:lnTo>
                    <a:pt x="51865" y="18749"/>
                  </a:lnTo>
                  <a:lnTo>
                    <a:pt x="29395" y="43432"/>
                  </a:lnTo>
                  <a:lnTo>
                    <a:pt x="9246" y="84384"/>
                  </a:lnTo>
                  <a:lnTo>
                    <a:pt x="0" y="122801"/>
                  </a:lnTo>
                  <a:lnTo>
                    <a:pt x="1572" y="150012"/>
                  </a:lnTo>
                  <a:lnTo>
                    <a:pt x="9289" y="171465"/>
                  </a:lnTo>
                  <a:lnTo>
                    <a:pt x="14623" y="180461"/>
                  </a:lnTo>
                  <a:lnTo>
                    <a:pt x="29907" y="193577"/>
                  </a:lnTo>
                  <a:lnTo>
                    <a:pt x="49569" y="202135"/>
                  </a:lnTo>
                  <a:lnTo>
                    <a:pt x="86946" y="205784"/>
                  </a:lnTo>
                  <a:lnTo>
                    <a:pt x="149814" y="194061"/>
                  </a:lnTo>
                  <a:lnTo>
                    <a:pt x="172689" y="1879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11612" y="1505575"/>
              <a:ext cx="26835" cy="431669"/>
            </a:xfrm>
            <a:custGeom>
              <a:avLst/>
              <a:gdLst/>
              <a:ahLst/>
              <a:cxnLst/>
              <a:rect l="0" t="0" r="0" b="0"/>
              <a:pathLst>
                <a:path w="26835" h="431669">
                  <a:moveTo>
                    <a:pt x="16305" y="0"/>
                  </a:moveTo>
                  <a:lnTo>
                    <a:pt x="9069" y="28726"/>
                  </a:lnTo>
                  <a:lnTo>
                    <a:pt x="3307" y="88992"/>
                  </a:lnTo>
                  <a:lnTo>
                    <a:pt x="0" y="117931"/>
                  </a:lnTo>
                  <a:lnTo>
                    <a:pt x="3544" y="180262"/>
                  </a:lnTo>
                  <a:lnTo>
                    <a:pt x="4785" y="226735"/>
                  </a:lnTo>
                  <a:lnTo>
                    <a:pt x="11072" y="276581"/>
                  </a:lnTo>
                  <a:lnTo>
                    <a:pt x="20344" y="330344"/>
                  </a:lnTo>
                  <a:lnTo>
                    <a:pt x="25552" y="392243"/>
                  </a:lnTo>
                  <a:lnTo>
                    <a:pt x="26834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38404" y="1667965"/>
              <a:ext cx="305327" cy="27124"/>
            </a:xfrm>
            <a:custGeom>
              <a:avLst/>
              <a:gdLst/>
              <a:ahLst/>
              <a:cxnLst/>
              <a:rect l="0" t="0" r="0" b="0"/>
              <a:pathLst>
                <a:path w="305327" h="27124">
                  <a:moveTo>
                    <a:pt x="305326" y="6066"/>
                  </a:moveTo>
                  <a:lnTo>
                    <a:pt x="271705" y="0"/>
                  </a:lnTo>
                  <a:lnTo>
                    <a:pt x="216883" y="7640"/>
                  </a:lnTo>
                  <a:lnTo>
                    <a:pt x="167207" y="17061"/>
                  </a:lnTo>
                  <a:lnTo>
                    <a:pt x="112324" y="24141"/>
                  </a:lnTo>
                  <a:lnTo>
                    <a:pt x="57848" y="26239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54259" y="1705616"/>
              <a:ext cx="105286" cy="207454"/>
            </a:xfrm>
            <a:custGeom>
              <a:avLst/>
              <a:gdLst/>
              <a:ahLst/>
              <a:cxnLst/>
              <a:rect l="0" t="0" r="0" b="0"/>
              <a:pathLst>
                <a:path w="105286" h="207454">
                  <a:moveTo>
                    <a:pt x="0" y="84228"/>
                  </a:moveTo>
                  <a:lnTo>
                    <a:pt x="3119" y="141492"/>
                  </a:lnTo>
                  <a:lnTo>
                    <a:pt x="14654" y="202384"/>
                  </a:lnTo>
                  <a:lnTo>
                    <a:pt x="15618" y="207453"/>
                  </a:lnTo>
                  <a:lnTo>
                    <a:pt x="13570" y="200606"/>
                  </a:lnTo>
                  <a:lnTo>
                    <a:pt x="10929" y="142043"/>
                  </a:lnTo>
                  <a:lnTo>
                    <a:pt x="13766" y="93170"/>
                  </a:lnTo>
                  <a:lnTo>
                    <a:pt x="21326" y="62466"/>
                  </a:lnTo>
                  <a:lnTo>
                    <a:pt x="36384" y="41021"/>
                  </a:lnTo>
                  <a:lnTo>
                    <a:pt x="64593" y="2138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03121" y="1768787"/>
              <a:ext cx="145937" cy="181526"/>
            </a:xfrm>
            <a:custGeom>
              <a:avLst/>
              <a:gdLst/>
              <a:ahLst/>
              <a:cxnLst/>
              <a:rect l="0" t="0" r="0" b="0"/>
              <a:pathLst>
                <a:path w="145937" h="181526">
                  <a:moveTo>
                    <a:pt x="9065" y="42114"/>
                  </a:moveTo>
                  <a:lnTo>
                    <a:pt x="1829" y="69670"/>
                  </a:lnTo>
                  <a:lnTo>
                    <a:pt x="0" y="97255"/>
                  </a:lnTo>
                  <a:lnTo>
                    <a:pt x="5426" y="119654"/>
                  </a:lnTo>
                  <a:lnTo>
                    <a:pt x="28474" y="166622"/>
                  </a:lnTo>
                  <a:lnTo>
                    <a:pt x="44597" y="178560"/>
                  </a:lnTo>
                  <a:lnTo>
                    <a:pt x="63462" y="181525"/>
                  </a:lnTo>
                  <a:lnTo>
                    <a:pt x="83545" y="177774"/>
                  </a:lnTo>
                  <a:lnTo>
                    <a:pt x="104168" y="168308"/>
                  </a:lnTo>
                  <a:lnTo>
                    <a:pt x="118794" y="153183"/>
                  </a:lnTo>
                  <a:lnTo>
                    <a:pt x="133604" y="121817"/>
                  </a:lnTo>
                  <a:lnTo>
                    <a:pt x="142282" y="79768"/>
                  </a:lnTo>
                  <a:lnTo>
                    <a:pt x="144854" y="36503"/>
                  </a:lnTo>
                  <a:lnTo>
                    <a:pt x="1459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15238" y="1740268"/>
              <a:ext cx="228618" cy="224821"/>
            </a:xfrm>
            <a:custGeom>
              <a:avLst/>
              <a:gdLst/>
              <a:ahLst/>
              <a:cxnLst/>
              <a:rect l="0" t="0" r="0" b="0"/>
              <a:pathLst>
                <a:path w="228618" h="224821">
                  <a:moveTo>
                    <a:pt x="28575" y="112747"/>
                  </a:moveTo>
                  <a:lnTo>
                    <a:pt x="87193" y="112747"/>
                  </a:lnTo>
                  <a:lnTo>
                    <a:pt x="143789" y="101294"/>
                  </a:lnTo>
                  <a:lnTo>
                    <a:pt x="154517" y="98093"/>
                  </a:lnTo>
                  <a:lnTo>
                    <a:pt x="162839" y="92449"/>
                  </a:lnTo>
                  <a:lnTo>
                    <a:pt x="175206" y="76820"/>
                  </a:lnTo>
                  <a:lnTo>
                    <a:pt x="178362" y="58175"/>
                  </a:lnTo>
                  <a:lnTo>
                    <a:pt x="177566" y="48290"/>
                  </a:lnTo>
                  <a:lnTo>
                    <a:pt x="170443" y="31067"/>
                  </a:lnTo>
                  <a:lnTo>
                    <a:pt x="165268" y="23199"/>
                  </a:lnTo>
                  <a:lnTo>
                    <a:pt x="150159" y="11337"/>
                  </a:lnTo>
                  <a:lnTo>
                    <a:pt x="130575" y="3335"/>
                  </a:lnTo>
                  <a:lnTo>
                    <a:pt x="94412" y="0"/>
                  </a:lnTo>
                  <a:lnTo>
                    <a:pt x="71874" y="3366"/>
                  </a:lnTo>
                  <a:lnTo>
                    <a:pt x="53279" y="11881"/>
                  </a:lnTo>
                  <a:lnTo>
                    <a:pt x="37215" y="24634"/>
                  </a:lnTo>
                  <a:lnTo>
                    <a:pt x="16187" y="51544"/>
                  </a:lnTo>
                  <a:lnTo>
                    <a:pt x="3198" y="82915"/>
                  </a:lnTo>
                  <a:lnTo>
                    <a:pt x="0" y="121325"/>
                  </a:lnTo>
                  <a:lnTo>
                    <a:pt x="7110" y="161172"/>
                  </a:lnTo>
                  <a:lnTo>
                    <a:pt x="17475" y="184572"/>
                  </a:lnTo>
                  <a:lnTo>
                    <a:pt x="33001" y="200431"/>
                  </a:lnTo>
                  <a:lnTo>
                    <a:pt x="64592" y="215937"/>
                  </a:lnTo>
                  <a:lnTo>
                    <a:pt x="106707" y="224820"/>
                  </a:lnTo>
                  <a:lnTo>
                    <a:pt x="149991" y="224333"/>
                  </a:lnTo>
                  <a:lnTo>
                    <a:pt x="210637" y="210456"/>
                  </a:lnTo>
                  <a:lnTo>
                    <a:pt x="228617" y="196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94614" y="3228867"/>
            <a:ext cx="2403309" cy="508750"/>
            <a:chOff x="794614" y="3228867"/>
            <a:chExt cx="2403309" cy="508750"/>
          </a:xfrm>
        </p:grpSpPr>
        <p:sp>
          <p:nvSpPr>
            <p:cNvPr id="53" name="Freeform 52"/>
            <p:cNvSpPr/>
            <p:nvPr/>
          </p:nvSpPr>
          <p:spPr>
            <a:xfrm>
              <a:off x="794614" y="3263834"/>
              <a:ext cx="16081" cy="473783"/>
            </a:xfrm>
            <a:custGeom>
              <a:avLst/>
              <a:gdLst/>
              <a:ahLst/>
              <a:cxnLst/>
              <a:rect l="0" t="0" r="0" b="0"/>
              <a:pathLst>
                <a:path w="16081" h="473783">
                  <a:moveTo>
                    <a:pt x="16080" y="0"/>
                  </a:moveTo>
                  <a:lnTo>
                    <a:pt x="7747" y="37478"/>
                  </a:lnTo>
                  <a:lnTo>
                    <a:pt x="5985" y="88901"/>
                  </a:lnTo>
                  <a:lnTo>
                    <a:pt x="5680" y="135785"/>
                  </a:lnTo>
                  <a:lnTo>
                    <a:pt x="0" y="192311"/>
                  </a:lnTo>
                  <a:lnTo>
                    <a:pt x="2087" y="253513"/>
                  </a:lnTo>
                  <a:lnTo>
                    <a:pt x="4525" y="316100"/>
                  </a:lnTo>
                  <a:lnTo>
                    <a:pt x="5247" y="367920"/>
                  </a:lnTo>
                  <a:lnTo>
                    <a:pt x="6661" y="426181"/>
                  </a:lnTo>
                  <a:lnTo>
                    <a:pt x="1608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37036" y="3228867"/>
              <a:ext cx="268713" cy="403465"/>
            </a:xfrm>
            <a:custGeom>
              <a:avLst/>
              <a:gdLst/>
              <a:ahLst/>
              <a:cxnLst/>
              <a:rect l="0" t="0" r="0" b="0"/>
              <a:pathLst>
                <a:path w="268713" h="403465">
                  <a:moveTo>
                    <a:pt x="0" y="98138"/>
                  </a:moveTo>
                  <a:lnTo>
                    <a:pt x="53875" y="80179"/>
                  </a:lnTo>
                  <a:lnTo>
                    <a:pt x="117091" y="59497"/>
                  </a:lnTo>
                  <a:lnTo>
                    <a:pt x="153497" y="47824"/>
                  </a:lnTo>
                  <a:lnTo>
                    <a:pt x="211259" y="18394"/>
                  </a:lnTo>
                  <a:lnTo>
                    <a:pt x="263303" y="0"/>
                  </a:lnTo>
                  <a:lnTo>
                    <a:pt x="267952" y="2297"/>
                  </a:lnTo>
                  <a:lnTo>
                    <a:pt x="268712" y="8508"/>
                  </a:lnTo>
                  <a:lnTo>
                    <a:pt x="263317" y="26717"/>
                  </a:lnTo>
                  <a:lnTo>
                    <a:pt x="235916" y="88979"/>
                  </a:lnTo>
                  <a:lnTo>
                    <a:pt x="217691" y="149343"/>
                  </a:lnTo>
                  <a:lnTo>
                    <a:pt x="196335" y="201016"/>
                  </a:lnTo>
                  <a:lnTo>
                    <a:pt x="176519" y="256283"/>
                  </a:lnTo>
                  <a:lnTo>
                    <a:pt x="151970" y="317878"/>
                  </a:lnTo>
                  <a:lnTo>
                    <a:pt x="123879" y="379949"/>
                  </a:lnTo>
                  <a:lnTo>
                    <a:pt x="115813" y="403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73989" y="3411233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029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68704" y="3474404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14860" y="5589"/>
                  </a:lnTo>
                  <a:lnTo>
                    <a:pt x="197269" y="5213"/>
                  </a:lnTo>
                  <a:lnTo>
                    <a:pt x="137459" y="686"/>
                  </a:lnTo>
                  <a:lnTo>
                    <a:pt x="78668" y="3255"/>
                  </a:lnTo>
                  <a:lnTo>
                    <a:pt x="17985" y="95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92467" y="3390176"/>
              <a:ext cx="123720" cy="282949"/>
            </a:xfrm>
            <a:custGeom>
              <a:avLst/>
              <a:gdLst/>
              <a:ahLst/>
              <a:cxnLst/>
              <a:rect l="0" t="0" r="0" b="0"/>
              <a:pathLst>
                <a:path w="123720" h="282949">
                  <a:moveTo>
                    <a:pt x="7906" y="105285"/>
                  </a:moveTo>
                  <a:lnTo>
                    <a:pt x="13495" y="163902"/>
                  </a:lnTo>
                  <a:lnTo>
                    <a:pt x="25864" y="216906"/>
                  </a:lnTo>
                  <a:lnTo>
                    <a:pt x="37465" y="278778"/>
                  </a:lnTo>
                  <a:lnTo>
                    <a:pt x="39310" y="282948"/>
                  </a:lnTo>
                  <a:lnTo>
                    <a:pt x="41710" y="281049"/>
                  </a:lnTo>
                  <a:lnTo>
                    <a:pt x="44480" y="275103"/>
                  </a:lnTo>
                  <a:lnTo>
                    <a:pt x="42789" y="244379"/>
                  </a:lnTo>
                  <a:lnTo>
                    <a:pt x="20139" y="186686"/>
                  </a:lnTo>
                  <a:lnTo>
                    <a:pt x="2281" y="126186"/>
                  </a:lnTo>
                  <a:lnTo>
                    <a:pt x="0" y="87821"/>
                  </a:lnTo>
                  <a:lnTo>
                    <a:pt x="3612" y="64768"/>
                  </a:lnTo>
                  <a:lnTo>
                    <a:pt x="12236" y="45943"/>
                  </a:lnTo>
                  <a:lnTo>
                    <a:pt x="17812" y="37648"/>
                  </a:lnTo>
                  <a:lnTo>
                    <a:pt x="33365" y="25311"/>
                  </a:lnTo>
                  <a:lnTo>
                    <a:pt x="71946" y="7859"/>
                  </a:lnTo>
                  <a:lnTo>
                    <a:pt x="1237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68870" y="3432290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66388" y="17958"/>
                  </a:lnTo>
                  <a:lnTo>
                    <a:pt x="2481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42570" y="353757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5" y="0"/>
                  </a:lnTo>
                  <a:lnTo>
                    <a:pt x="65983" y="5589"/>
                  </a:lnTo>
                  <a:lnTo>
                    <a:pt x="11924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47896" y="3326679"/>
              <a:ext cx="273742" cy="355375"/>
            </a:xfrm>
            <a:custGeom>
              <a:avLst/>
              <a:gdLst/>
              <a:ahLst/>
              <a:cxnLst/>
              <a:rect l="0" t="0" r="0" b="0"/>
              <a:pathLst>
                <a:path w="273742" h="355375">
                  <a:moveTo>
                    <a:pt x="0" y="74025"/>
                  </a:moveTo>
                  <a:lnTo>
                    <a:pt x="20243" y="30063"/>
                  </a:lnTo>
                  <a:lnTo>
                    <a:pt x="44992" y="5367"/>
                  </a:lnTo>
                  <a:lnTo>
                    <a:pt x="55731" y="1347"/>
                  </a:lnTo>
                  <a:lnTo>
                    <a:pt x="80141" y="0"/>
                  </a:lnTo>
                  <a:lnTo>
                    <a:pt x="114603" y="5818"/>
                  </a:lnTo>
                  <a:lnTo>
                    <a:pt x="141451" y="20541"/>
                  </a:lnTo>
                  <a:lnTo>
                    <a:pt x="164224" y="45310"/>
                  </a:lnTo>
                  <a:lnTo>
                    <a:pt x="188493" y="103793"/>
                  </a:lnTo>
                  <a:lnTo>
                    <a:pt x="196620" y="139777"/>
                  </a:lnTo>
                  <a:lnTo>
                    <a:pt x="199365" y="193858"/>
                  </a:lnTo>
                  <a:lnTo>
                    <a:pt x="194252" y="230024"/>
                  </a:lnTo>
                  <a:lnTo>
                    <a:pt x="167231" y="292674"/>
                  </a:lnTo>
                  <a:lnTo>
                    <a:pt x="140138" y="331165"/>
                  </a:lnTo>
                  <a:lnTo>
                    <a:pt x="113662" y="348436"/>
                  </a:lnTo>
                  <a:lnTo>
                    <a:pt x="78001" y="355374"/>
                  </a:lnTo>
                  <a:lnTo>
                    <a:pt x="57674" y="350757"/>
                  </a:lnTo>
                  <a:lnTo>
                    <a:pt x="48978" y="346251"/>
                  </a:lnTo>
                  <a:lnTo>
                    <a:pt x="36196" y="331885"/>
                  </a:lnTo>
                  <a:lnTo>
                    <a:pt x="27785" y="312632"/>
                  </a:lnTo>
                  <a:lnTo>
                    <a:pt x="24220" y="276654"/>
                  </a:lnTo>
                  <a:lnTo>
                    <a:pt x="27532" y="254160"/>
                  </a:lnTo>
                  <a:lnTo>
                    <a:pt x="32393" y="245588"/>
                  </a:lnTo>
                  <a:lnTo>
                    <a:pt x="47152" y="232943"/>
                  </a:lnTo>
                  <a:lnTo>
                    <a:pt x="68529" y="226544"/>
                  </a:lnTo>
                  <a:lnTo>
                    <a:pt x="120381" y="222435"/>
                  </a:lnTo>
                  <a:lnTo>
                    <a:pt x="175684" y="231199"/>
                  </a:lnTo>
                  <a:lnTo>
                    <a:pt x="231668" y="254248"/>
                  </a:lnTo>
                  <a:lnTo>
                    <a:pt x="273741" y="274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67898" y="3379647"/>
              <a:ext cx="330025" cy="350687"/>
            </a:xfrm>
            <a:custGeom>
              <a:avLst/>
              <a:gdLst/>
              <a:ahLst/>
              <a:cxnLst/>
              <a:rect l="0" t="0" r="0" b="0"/>
              <a:pathLst>
                <a:path w="330025" h="350687">
                  <a:moveTo>
                    <a:pt x="111666" y="0"/>
                  </a:moveTo>
                  <a:lnTo>
                    <a:pt x="89310" y="0"/>
                  </a:lnTo>
                  <a:lnTo>
                    <a:pt x="58639" y="11179"/>
                  </a:lnTo>
                  <a:lnTo>
                    <a:pt x="32913" y="34898"/>
                  </a:lnTo>
                  <a:lnTo>
                    <a:pt x="11666" y="74354"/>
                  </a:lnTo>
                  <a:lnTo>
                    <a:pt x="1058" y="107819"/>
                  </a:lnTo>
                  <a:lnTo>
                    <a:pt x="0" y="167224"/>
                  </a:lnTo>
                  <a:lnTo>
                    <a:pt x="10710" y="224365"/>
                  </a:lnTo>
                  <a:lnTo>
                    <a:pt x="31841" y="261061"/>
                  </a:lnTo>
                  <a:lnTo>
                    <a:pt x="72327" y="304119"/>
                  </a:lnTo>
                  <a:lnTo>
                    <a:pt x="124900" y="339093"/>
                  </a:lnTo>
                  <a:lnTo>
                    <a:pt x="168360" y="350686"/>
                  </a:lnTo>
                  <a:lnTo>
                    <a:pt x="215672" y="345309"/>
                  </a:lnTo>
                  <a:lnTo>
                    <a:pt x="264402" y="327392"/>
                  </a:lnTo>
                  <a:lnTo>
                    <a:pt x="294052" y="308095"/>
                  </a:lnTo>
                  <a:lnTo>
                    <a:pt x="306980" y="291349"/>
                  </a:lnTo>
                  <a:lnTo>
                    <a:pt x="324812" y="246414"/>
                  </a:lnTo>
                  <a:lnTo>
                    <a:pt x="330024" y="186412"/>
                  </a:lnTo>
                  <a:lnTo>
                    <a:pt x="322724" y="149599"/>
                  </a:lnTo>
                  <a:lnTo>
                    <a:pt x="293300" y="95046"/>
                  </a:lnTo>
                  <a:lnTo>
                    <a:pt x="257509" y="61105"/>
                  </a:lnTo>
                  <a:lnTo>
                    <a:pt x="225849" y="40202"/>
                  </a:lnTo>
                  <a:lnTo>
                    <a:pt x="16430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58010" y="3937658"/>
            <a:ext cx="586768" cy="336913"/>
            <a:chOff x="558010" y="3937658"/>
            <a:chExt cx="586768" cy="336913"/>
          </a:xfrm>
        </p:grpSpPr>
        <p:sp>
          <p:nvSpPr>
            <p:cNvPr id="63" name="Freeform 62"/>
            <p:cNvSpPr/>
            <p:nvPr/>
          </p:nvSpPr>
          <p:spPr>
            <a:xfrm>
              <a:off x="558010" y="406400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4249" y="5589"/>
                  </a:lnTo>
                  <a:lnTo>
                    <a:pt x="11696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63770" y="3937658"/>
              <a:ext cx="10096" cy="263213"/>
            </a:xfrm>
            <a:custGeom>
              <a:avLst/>
              <a:gdLst/>
              <a:ahLst/>
              <a:cxnLst/>
              <a:rect l="0" t="0" r="0" b="0"/>
              <a:pathLst>
                <a:path w="10096" h="263213">
                  <a:moveTo>
                    <a:pt x="10095" y="0"/>
                  </a:moveTo>
                  <a:lnTo>
                    <a:pt x="1762" y="54144"/>
                  </a:lnTo>
                  <a:lnTo>
                    <a:pt x="0" y="109091"/>
                  </a:lnTo>
                  <a:lnTo>
                    <a:pt x="6888" y="172241"/>
                  </a:lnTo>
                  <a:lnTo>
                    <a:pt x="9461" y="227868"/>
                  </a:lnTo>
                  <a:lnTo>
                    <a:pt x="10095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68621" y="3963692"/>
              <a:ext cx="176157" cy="310879"/>
            </a:xfrm>
            <a:custGeom>
              <a:avLst/>
              <a:gdLst/>
              <a:ahLst/>
              <a:cxnLst/>
              <a:rect l="0" t="0" r="0" b="0"/>
              <a:pathLst>
                <a:path w="176157" h="310879">
                  <a:moveTo>
                    <a:pt x="0" y="16080"/>
                  </a:moveTo>
                  <a:lnTo>
                    <a:pt x="37478" y="7746"/>
                  </a:lnTo>
                  <a:lnTo>
                    <a:pt x="88902" y="5985"/>
                  </a:lnTo>
                  <a:lnTo>
                    <a:pt x="142950" y="4467"/>
                  </a:lnTo>
                  <a:lnTo>
                    <a:pt x="166479" y="0"/>
                  </a:lnTo>
                  <a:lnTo>
                    <a:pt x="172987" y="4190"/>
                  </a:lnTo>
                  <a:lnTo>
                    <a:pt x="176156" y="12833"/>
                  </a:lnTo>
                  <a:lnTo>
                    <a:pt x="175027" y="46703"/>
                  </a:lnTo>
                  <a:lnTo>
                    <a:pt x="160916" y="101351"/>
                  </a:lnTo>
                  <a:lnTo>
                    <a:pt x="143821" y="161998"/>
                  </a:lnTo>
                  <a:lnTo>
                    <a:pt x="129838" y="214876"/>
                  </a:lnTo>
                  <a:lnTo>
                    <a:pt x="118931" y="274193"/>
                  </a:lnTo>
                  <a:lnTo>
                    <a:pt x="115814" y="3108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442611" y="3906634"/>
            <a:ext cx="632624" cy="304766"/>
            <a:chOff x="2442611" y="3906634"/>
            <a:chExt cx="632624" cy="304766"/>
          </a:xfrm>
        </p:grpSpPr>
        <p:sp>
          <p:nvSpPr>
            <p:cNvPr id="67" name="Freeform 66"/>
            <p:cNvSpPr/>
            <p:nvPr/>
          </p:nvSpPr>
          <p:spPr>
            <a:xfrm>
              <a:off x="2442611" y="3979772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0"/>
                  </a:moveTo>
                  <a:lnTo>
                    <a:pt x="77989" y="5589"/>
                  </a:lnTo>
                  <a:lnTo>
                    <a:pt x="60398" y="52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58466" y="3916601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58616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05865" y="3906634"/>
              <a:ext cx="169370" cy="304766"/>
            </a:xfrm>
            <a:custGeom>
              <a:avLst/>
              <a:gdLst/>
              <a:ahLst/>
              <a:cxnLst/>
              <a:rect l="0" t="0" r="0" b="0"/>
              <a:pathLst>
                <a:path w="169370" h="304766">
                  <a:moveTo>
                    <a:pt x="0" y="20495"/>
                  </a:moveTo>
                  <a:lnTo>
                    <a:pt x="63450" y="3707"/>
                  </a:lnTo>
                  <a:lnTo>
                    <a:pt x="124664" y="281"/>
                  </a:lnTo>
                  <a:lnTo>
                    <a:pt x="139261" y="0"/>
                  </a:lnTo>
                  <a:lnTo>
                    <a:pt x="150163" y="3322"/>
                  </a:lnTo>
                  <a:lnTo>
                    <a:pt x="158600" y="9047"/>
                  </a:lnTo>
                  <a:lnTo>
                    <a:pt x="165395" y="16372"/>
                  </a:lnTo>
                  <a:lnTo>
                    <a:pt x="168755" y="24765"/>
                  </a:lnTo>
                  <a:lnTo>
                    <a:pt x="169369" y="43450"/>
                  </a:lnTo>
                  <a:lnTo>
                    <a:pt x="160231" y="93617"/>
                  </a:lnTo>
                  <a:lnTo>
                    <a:pt x="150281" y="155518"/>
                  </a:lnTo>
                  <a:lnTo>
                    <a:pt x="142379" y="213153"/>
                  </a:lnTo>
                  <a:lnTo>
                    <a:pt x="129263" y="272207"/>
                  </a:lnTo>
                  <a:lnTo>
                    <a:pt x="126342" y="3047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847426" y="4632538"/>
            <a:ext cx="862330" cy="413325"/>
            <a:chOff x="1847426" y="4632538"/>
            <a:chExt cx="862330" cy="413325"/>
          </a:xfrm>
        </p:grpSpPr>
        <p:sp>
          <p:nvSpPr>
            <p:cNvPr id="71" name="Freeform 70"/>
            <p:cNvSpPr/>
            <p:nvPr/>
          </p:nvSpPr>
          <p:spPr>
            <a:xfrm>
              <a:off x="1847426" y="4685181"/>
              <a:ext cx="131932" cy="293589"/>
            </a:xfrm>
            <a:custGeom>
              <a:avLst/>
              <a:gdLst/>
              <a:ahLst/>
              <a:cxnLst/>
              <a:rect l="0" t="0" r="0" b="0"/>
              <a:pathLst>
                <a:path w="131932" h="293589">
                  <a:moveTo>
                    <a:pt x="5589" y="136871"/>
                  </a:moveTo>
                  <a:lnTo>
                    <a:pt x="0" y="153638"/>
                  </a:lnTo>
                  <a:lnTo>
                    <a:pt x="375" y="171229"/>
                  </a:lnTo>
                  <a:lnTo>
                    <a:pt x="13308" y="228699"/>
                  </a:lnTo>
                  <a:lnTo>
                    <a:pt x="30248" y="289473"/>
                  </a:lnTo>
                  <a:lnTo>
                    <a:pt x="31387" y="293588"/>
                  </a:lnTo>
                  <a:lnTo>
                    <a:pt x="26047" y="235242"/>
                  </a:lnTo>
                  <a:lnTo>
                    <a:pt x="18426" y="179005"/>
                  </a:lnTo>
                  <a:lnTo>
                    <a:pt x="19921" y="139996"/>
                  </a:lnTo>
                  <a:lnTo>
                    <a:pt x="35336" y="77404"/>
                  </a:lnTo>
                  <a:lnTo>
                    <a:pt x="59255" y="35437"/>
                  </a:lnTo>
                  <a:lnTo>
                    <a:pt x="73894" y="20429"/>
                  </a:lnTo>
                  <a:lnTo>
                    <a:pt x="100697" y="6573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58342" y="4800994"/>
              <a:ext cx="105285" cy="1"/>
            </a:xfrm>
            <a:custGeom>
              <a:avLst/>
              <a:gdLst/>
              <a:ahLst/>
              <a:cxnLst/>
              <a:rect l="0" t="0" r="0" b="0"/>
              <a:pathLst>
                <a:path w="105285" h="1">
                  <a:moveTo>
                    <a:pt x="105284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79399" y="4895751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99955" y="15641"/>
                  </a:lnTo>
                  <a:lnTo>
                    <a:pt x="37440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30808" y="4632538"/>
              <a:ext cx="278948" cy="413325"/>
            </a:xfrm>
            <a:custGeom>
              <a:avLst/>
              <a:gdLst/>
              <a:ahLst/>
              <a:cxnLst/>
              <a:rect l="0" t="0" r="0" b="0"/>
              <a:pathLst>
                <a:path w="278948" h="413325">
                  <a:moveTo>
                    <a:pt x="64445" y="0"/>
                  </a:moveTo>
                  <a:lnTo>
                    <a:pt x="44202" y="43963"/>
                  </a:lnTo>
                  <a:lnTo>
                    <a:pt x="4547" y="99858"/>
                  </a:lnTo>
                  <a:lnTo>
                    <a:pt x="1117" y="101667"/>
                  </a:lnTo>
                  <a:lnTo>
                    <a:pt x="0" y="99364"/>
                  </a:lnTo>
                  <a:lnTo>
                    <a:pt x="424" y="94319"/>
                  </a:lnTo>
                  <a:lnTo>
                    <a:pt x="7136" y="82474"/>
                  </a:lnTo>
                  <a:lnTo>
                    <a:pt x="30508" y="55806"/>
                  </a:lnTo>
                  <a:lnTo>
                    <a:pt x="56340" y="40582"/>
                  </a:lnTo>
                  <a:lnTo>
                    <a:pt x="97679" y="26128"/>
                  </a:lnTo>
                  <a:lnTo>
                    <a:pt x="122890" y="23311"/>
                  </a:lnTo>
                  <a:lnTo>
                    <a:pt x="143453" y="28298"/>
                  </a:lnTo>
                  <a:lnTo>
                    <a:pt x="152212" y="32903"/>
                  </a:lnTo>
                  <a:lnTo>
                    <a:pt x="165064" y="50499"/>
                  </a:lnTo>
                  <a:lnTo>
                    <a:pt x="170129" y="61742"/>
                  </a:lnTo>
                  <a:lnTo>
                    <a:pt x="172637" y="83593"/>
                  </a:lnTo>
                  <a:lnTo>
                    <a:pt x="164715" y="126217"/>
                  </a:lnTo>
                  <a:lnTo>
                    <a:pt x="152294" y="144224"/>
                  </a:lnTo>
                  <a:lnTo>
                    <a:pt x="115723" y="174848"/>
                  </a:lnTo>
                  <a:lnTo>
                    <a:pt x="113839" y="179737"/>
                  </a:lnTo>
                  <a:lnTo>
                    <a:pt x="117262" y="182996"/>
                  </a:lnTo>
                  <a:lnTo>
                    <a:pt x="179003" y="200394"/>
                  </a:lnTo>
                  <a:lnTo>
                    <a:pt x="222125" y="219739"/>
                  </a:lnTo>
                  <a:lnTo>
                    <a:pt x="248296" y="239284"/>
                  </a:lnTo>
                  <a:lnTo>
                    <a:pt x="265279" y="265482"/>
                  </a:lnTo>
                  <a:lnTo>
                    <a:pt x="277720" y="295470"/>
                  </a:lnTo>
                  <a:lnTo>
                    <a:pt x="278947" y="316154"/>
                  </a:lnTo>
                  <a:lnTo>
                    <a:pt x="274423" y="337045"/>
                  </a:lnTo>
                  <a:lnTo>
                    <a:pt x="264614" y="358028"/>
                  </a:lnTo>
                  <a:lnTo>
                    <a:pt x="240348" y="383983"/>
                  </a:lnTo>
                  <a:lnTo>
                    <a:pt x="210931" y="400902"/>
                  </a:lnTo>
                  <a:lnTo>
                    <a:pt x="174399" y="413324"/>
                  </a:lnTo>
                  <a:lnTo>
                    <a:pt x="133939" y="413235"/>
                  </a:lnTo>
                  <a:lnTo>
                    <a:pt x="82046" y="402624"/>
                  </a:lnTo>
                  <a:lnTo>
                    <a:pt x="6444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724463" y="274302"/>
            <a:ext cx="2220660" cy="757491"/>
            <a:chOff x="724463" y="274302"/>
            <a:chExt cx="2220660" cy="757491"/>
          </a:xfrm>
        </p:grpSpPr>
        <p:sp>
          <p:nvSpPr>
            <p:cNvPr id="76" name="Freeform 75"/>
            <p:cNvSpPr/>
            <p:nvPr/>
          </p:nvSpPr>
          <p:spPr>
            <a:xfrm>
              <a:off x="724463" y="274302"/>
              <a:ext cx="489199" cy="628986"/>
            </a:xfrm>
            <a:custGeom>
              <a:avLst/>
              <a:gdLst/>
              <a:ahLst/>
              <a:cxnLst/>
              <a:rect l="0" t="0" r="0" b="0"/>
              <a:pathLst>
                <a:path w="489199" h="628986">
                  <a:moveTo>
                    <a:pt x="317858" y="73138"/>
                  </a:moveTo>
                  <a:lnTo>
                    <a:pt x="312269" y="50781"/>
                  </a:lnTo>
                  <a:lnTo>
                    <a:pt x="300166" y="33566"/>
                  </a:lnTo>
                  <a:lnTo>
                    <a:pt x="283089" y="19285"/>
                  </a:lnTo>
                  <a:lnTo>
                    <a:pt x="263800" y="9039"/>
                  </a:lnTo>
                  <a:lnTo>
                    <a:pt x="206011" y="1335"/>
                  </a:lnTo>
                  <a:lnTo>
                    <a:pt x="156686" y="0"/>
                  </a:lnTo>
                  <a:lnTo>
                    <a:pt x="111916" y="1945"/>
                  </a:lnTo>
                  <a:lnTo>
                    <a:pt x="70185" y="17469"/>
                  </a:lnTo>
                  <a:lnTo>
                    <a:pt x="18780" y="58008"/>
                  </a:lnTo>
                  <a:lnTo>
                    <a:pt x="1385" y="91012"/>
                  </a:lnTo>
                  <a:lnTo>
                    <a:pt x="0" y="136016"/>
                  </a:lnTo>
                  <a:lnTo>
                    <a:pt x="6999" y="175216"/>
                  </a:lnTo>
                  <a:lnTo>
                    <a:pt x="22070" y="203469"/>
                  </a:lnTo>
                  <a:lnTo>
                    <a:pt x="40947" y="216071"/>
                  </a:lnTo>
                  <a:lnTo>
                    <a:pt x="96342" y="237496"/>
                  </a:lnTo>
                  <a:lnTo>
                    <a:pt x="141910" y="248887"/>
                  </a:lnTo>
                  <a:lnTo>
                    <a:pt x="195625" y="251483"/>
                  </a:lnTo>
                  <a:lnTo>
                    <a:pt x="251296" y="267637"/>
                  </a:lnTo>
                  <a:lnTo>
                    <a:pt x="307353" y="286426"/>
                  </a:lnTo>
                  <a:lnTo>
                    <a:pt x="363486" y="317910"/>
                  </a:lnTo>
                  <a:lnTo>
                    <a:pt x="425831" y="371188"/>
                  </a:lnTo>
                  <a:lnTo>
                    <a:pt x="447466" y="395936"/>
                  </a:lnTo>
                  <a:lnTo>
                    <a:pt x="472618" y="451802"/>
                  </a:lnTo>
                  <a:lnTo>
                    <a:pt x="489198" y="513834"/>
                  </a:lnTo>
                  <a:lnTo>
                    <a:pt x="488988" y="553884"/>
                  </a:lnTo>
                  <a:lnTo>
                    <a:pt x="475928" y="587978"/>
                  </a:lnTo>
                  <a:lnTo>
                    <a:pt x="457521" y="606502"/>
                  </a:lnTo>
                  <a:lnTo>
                    <a:pt x="446062" y="614718"/>
                  </a:lnTo>
                  <a:lnTo>
                    <a:pt x="417731" y="623846"/>
                  </a:lnTo>
                  <a:lnTo>
                    <a:pt x="368897" y="628985"/>
                  </a:lnTo>
                  <a:lnTo>
                    <a:pt x="311172" y="625132"/>
                  </a:lnTo>
                  <a:lnTo>
                    <a:pt x="267144" y="611936"/>
                  </a:lnTo>
                  <a:lnTo>
                    <a:pt x="204558" y="576008"/>
                  </a:lnTo>
                  <a:lnTo>
                    <a:pt x="184852" y="562948"/>
                  </a:lnTo>
                  <a:lnTo>
                    <a:pt x="170459" y="557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00013" y="642238"/>
              <a:ext cx="227516" cy="235557"/>
            </a:xfrm>
            <a:custGeom>
              <a:avLst/>
              <a:gdLst/>
              <a:ahLst/>
              <a:cxnLst/>
              <a:rect l="0" t="0" r="0" b="0"/>
              <a:pathLst>
                <a:path w="227516" h="235557">
                  <a:moveTo>
                    <a:pt x="110805" y="0"/>
                  </a:moveTo>
                  <a:lnTo>
                    <a:pt x="66843" y="20243"/>
                  </a:lnTo>
                  <a:lnTo>
                    <a:pt x="14423" y="74552"/>
                  </a:lnTo>
                  <a:lnTo>
                    <a:pt x="3628" y="98255"/>
                  </a:lnTo>
                  <a:lnTo>
                    <a:pt x="0" y="123217"/>
                  </a:lnTo>
                  <a:lnTo>
                    <a:pt x="10151" y="178573"/>
                  </a:lnTo>
                  <a:lnTo>
                    <a:pt x="25480" y="204859"/>
                  </a:lnTo>
                  <a:lnTo>
                    <a:pt x="41297" y="217000"/>
                  </a:lnTo>
                  <a:lnTo>
                    <a:pt x="80048" y="234327"/>
                  </a:lnTo>
                  <a:lnTo>
                    <a:pt x="100645" y="235556"/>
                  </a:lnTo>
                  <a:lnTo>
                    <a:pt x="142463" y="226814"/>
                  </a:lnTo>
                  <a:lnTo>
                    <a:pt x="173998" y="211613"/>
                  </a:lnTo>
                  <a:lnTo>
                    <a:pt x="199979" y="181113"/>
                  </a:lnTo>
                  <a:lnTo>
                    <a:pt x="222495" y="142440"/>
                  </a:lnTo>
                  <a:lnTo>
                    <a:pt x="227515" y="118289"/>
                  </a:lnTo>
                  <a:lnTo>
                    <a:pt x="221207" y="74188"/>
                  </a:lnTo>
                  <a:lnTo>
                    <a:pt x="209006" y="55979"/>
                  </a:lnTo>
                  <a:lnTo>
                    <a:pt x="191884" y="41257"/>
                  </a:lnTo>
                  <a:lnTo>
                    <a:pt x="130508" y="14009"/>
                  </a:lnTo>
                  <a:lnTo>
                    <a:pt x="12133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21388" y="305326"/>
              <a:ext cx="13303" cy="610654"/>
            </a:xfrm>
            <a:custGeom>
              <a:avLst/>
              <a:gdLst/>
              <a:ahLst/>
              <a:cxnLst/>
              <a:rect l="0" t="0" r="0" b="0"/>
              <a:pathLst>
                <a:path w="13303" h="610654">
                  <a:moveTo>
                    <a:pt x="0" y="0"/>
                  </a:moveTo>
                  <a:lnTo>
                    <a:pt x="11179" y="11178"/>
                  </a:lnTo>
                  <a:lnTo>
                    <a:pt x="13302" y="19151"/>
                  </a:lnTo>
                  <a:lnTo>
                    <a:pt x="11423" y="71806"/>
                  </a:lnTo>
                  <a:lnTo>
                    <a:pt x="10794" y="122661"/>
                  </a:lnTo>
                  <a:lnTo>
                    <a:pt x="10607" y="176724"/>
                  </a:lnTo>
                  <a:lnTo>
                    <a:pt x="10552" y="235247"/>
                  </a:lnTo>
                  <a:lnTo>
                    <a:pt x="10533" y="296943"/>
                  </a:lnTo>
                  <a:lnTo>
                    <a:pt x="10530" y="354190"/>
                  </a:lnTo>
                  <a:lnTo>
                    <a:pt x="10529" y="416797"/>
                  </a:lnTo>
                  <a:lnTo>
                    <a:pt x="10529" y="469376"/>
                  </a:lnTo>
                  <a:lnTo>
                    <a:pt x="10529" y="517710"/>
                  </a:lnTo>
                  <a:lnTo>
                    <a:pt x="10529" y="580855"/>
                  </a:lnTo>
                  <a:lnTo>
                    <a:pt x="10529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98319" y="673823"/>
              <a:ext cx="181277" cy="234014"/>
            </a:xfrm>
            <a:custGeom>
              <a:avLst/>
              <a:gdLst/>
              <a:ahLst/>
              <a:cxnLst/>
              <a:rect l="0" t="0" r="0" b="0"/>
              <a:pathLst>
                <a:path w="181277" h="234014">
                  <a:moveTo>
                    <a:pt x="38883" y="31586"/>
                  </a:moveTo>
                  <a:lnTo>
                    <a:pt x="11371" y="85461"/>
                  </a:lnTo>
                  <a:lnTo>
                    <a:pt x="0" y="129705"/>
                  </a:lnTo>
                  <a:lnTo>
                    <a:pt x="846" y="166333"/>
                  </a:lnTo>
                  <a:lnTo>
                    <a:pt x="6769" y="188570"/>
                  </a:lnTo>
                  <a:lnTo>
                    <a:pt x="17201" y="210151"/>
                  </a:lnTo>
                  <a:lnTo>
                    <a:pt x="32756" y="225202"/>
                  </a:lnTo>
                  <a:lnTo>
                    <a:pt x="41817" y="230853"/>
                  </a:lnTo>
                  <a:lnTo>
                    <a:pt x="61244" y="234013"/>
                  </a:lnTo>
                  <a:lnTo>
                    <a:pt x="102311" y="226509"/>
                  </a:lnTo>
                  <a:lnTo>
                    <a:pt x="128126" y="211523"/>
                  </a:lnTo>
                  <a:lnTo>
                    <a:pt x="150593" y="181087"/>
                  </a:lnTo>
                  <a:lnTo>
                    <a:pt x="166479" y="142433"/>
                  </a:lnTo>
                  <a:lnTo>
                    <a:pt x="175091" y="87450"/>
                  </a:lnTo>
                  <a:lnTo>
                    <a:pt x="181276" y="46708"/>
                  </a:lnTo>
                  <a:lnTo>
                    <a:pt x="1757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24764" y="326383"/>
              <a:ext cx="49351" cy="558011"/>
            </a:xfrm>
            <a:custGeom>
              <a:avLst/>
              <a:gdLst/>
              <a:ahLst/>
              <a:cxnLst/>
              <a:rect l="0" t="0" r="0" b="0"/>
              <a:pathLst>
                <a:path w="49351" h="558011">
                  <a:moveTo>
                    <a:pt x="7236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5901" y="141321"/>
                  </a:lnTo>
                  <a:lnTo>
                    <a:pt x="6840" y="199540"/>
                  </a:lnTo>
                  <a:lnTo>
                    <a:pt x="12708" y="251886"/>
                  </a:lnTo>
                  <a:lnTo>
                    <a:pt x="17935" y="311494"/>
                  </a:lnTo>
                  <a:lnTo>
                    <a:pt x="25900" y="368329"/>
                  </a:lnTo>
                  <a:lnTo>
                    <a:pt x="27584" y="416801"/>
                  </a:lnTo>
                  <a:lnTo>
                    <a:pt x="33742" y="479294"/>
                  </a:lnTo>
                  <a:lnTo>
                    <a:pt x="41272" y="538387"/>
                  </a:lnTo>
                  <a:lnTo>
                    <a:pt x="49350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05658" y="579067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255471" y="0"/>
                  </a:lnTo>
                  <a:lnTo>
                    <a:pt x="197747" y="3119"/>
                  </a:lnTo>
                  <a:lnTo>
                    <a:pt x="139310" y="8333"/>
                  </a:lnTo>
                  <a:lnTo>
                    <a:pt x="78341" y="15684"/>
                  </a:lnTo>
                  <a:lnTo>
                    <a:pt x="19574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85117" y="621181"/>
              <a:ext cx="10096" cy="210571"/>
            </a:xfrm>
            <a:custGeom>
              <a:avLst/>
              <a:gdLst/>
              <a:ahLst/>
              <a:cxnLst/>
              <a:rect l="0" t="0" r="0" b="0"/>
              <a:pathLst>
                <a:path w="10096" h="210571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6888" y="171328"/>
                  </a:lnTo>
                  <a:lnTo>
                    <a:pt x="1009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95212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97509" y="608935"/>
              <a:ext cx="205417" cy="225374"/>
            </a:xfrm>
            <a:custGeom>
              <a:avLst/>
              <a:gdLst/>
              <a:ahLst/>
              <a:cxnLst/>
              <a:rect l="0" t="0" r="0" b="0"/>
              <a:pathLst>
                <a:path w="205417" h="225374">
                  <a:moveTo>
                    <a:pt x="160916" y="33303"/>
                  </a:moveTo>
                  <a:lnTo>
                    <a:pt x="126018" y="3994"/>
                  </a:lnTo>
                  <a:lnTo>
                    <a:pt x="100562" y="0"/>
                  </a:lnTo>
                  <a:lnTo>
                    <a:pt x="72091" y="3294"/>
                  </a:lnTo>
                  <a:lnTo>
                    <a:pt x="37501" y="18302"/>
                  </a:lnTo>
                  <a:lnTo>
                    <a:pt x="19887" y="30925"/>
                  </a:lnTo>
                  <a:lnTo>
                    <a:pt x="7379" y="50574"/>
                  </a:lnTo>
                  <a:lnTo>
                    <a:pt x="2406" y="62364"/>
                  </a:lnTo>
                  <a:lnTo>
                    <a:pt x="0" y="87943"/>
                  </a:lnTo>
                  <a:lnTo>
                    <a:pt x="7987" y="142492"/>
                  </a:lnTo>
                  <a:lnTo>
                    <a:pt x="23057" y="173150"/>
                  </a:lnTo>
                  <a:lnTo>
                    <a:pt x="47929" y="202641"/>
                  </a:lnTo>
                  <a:lnTo>
                    <a:pt x="77525" y="222427"/>
                  </a:lnTo>
                  <a:lnTo>
                    <a:pt x="101236" y="225373"/>
                  </a:lnTo>
                  <a:lnTo>
                    <a:pt x="126203" y="221613"/>
                  </a:lnTo>
                  <a:lnTo>
                    <a:pt x="159989" y="205172"/>
                  </a:lnTo>
                  <a:lnTo>
                    <a:pt x="181561" y="188068"/>
                  </a:lnTo>
                  <a:lnTo>
                    <a:pt x="196607" y="165648"/>
                  </a:lnTo>
                  <a:lnTo>
                    <a:pt x="202257" y="153119"/>
                  </a:lnTo>
                  <a:lnTo>
                    <a:pt x="205416" y="126719"/>
                  </a:lnTo>
                  <a:lnTo>
                    <a:pt x="201750" y="99387"/>
                  </a:lnTo>
                  <a:lnTo>
                    <a:pt x="186533" y="60032"/>
                  </a:lnTo>
                  <a:lnTo>
                    <a:pt x="153573" y="16965"/>
                  </a:lnTo>
                  <a:lnTo>
                    <a:pt x="142834" y="8494"/>
                  </a:lnTo>
                  <a:lnTo>
                    <a:pt x="129330" y="17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96123" y="534023"/>
              <a:ext cx="249000" cy="297729"/>
            </a:xfrm>
            <a:custGeom>
              <a:avLst/>
              <a:gdLst/>
              <a:ahLst/>
              <a:cxnLst/>
              <a:rect l="0" t="0" r="0" b="0"/>
              <a:pathLst>
                <a:path w="249000" h="297729">
                  <a:moveTo>
                    <a:pt x="20229" y="118743"/>
                  </a:moveTo>
                  <a:lnTo>
                    <a:pt x="12993" y="146299"/>
                  </a:lnTo>
                  <a:lnTo>
                    <a:pt x="13470" y="199402"/>
                  </a:lnTo>
                  <a:lnTo>
                    <a:pt x="18894" y="249970"/>
                  </a:lnTo>
                  <a:lnTo>
                    <a:pt x="18169" y="253021"/>
                  </a:lnTo>
                  <a:lnTo>
                    <a:pt x="8600" y="212771"/>
                  </a:lnTo>
                  <a:lnTo>
                    <a:pt x="1965" y="160641"/>
                  </a:lnTo>
                  <a:lnTo>
                    <a:pt x="0" y="108151"/>
                  </a:lnTo>
                  <a:lnTo>
                    <a:pt x="1879" y="75431"/>
                  </a:lnTo>
                  <a:lnTo>
                    <a:pt x="10514" y="49191"/>
                  </a:lnTo>
                  <a:lnTo>
                    <a:pt x="28389" y="28949"/>
                  </a:lnTo>
                  <a:lnTo>
                    <a:pt x="72404" y="2480"/>
                  </a:lnTo>
                  <a:lnTo>
                    <a:pt x="93721" y="0"/>
                  </a:lnTo>
                  <a:lnTo>
                    <a:pt x="114893" y="3967"/>
                  </a:lnTo>
                  <a:lnTo>
                    <a:pt x="145374" y="19355"/>
                  </a:lnTo>
                  <a:lnTo>
                    <a:pt x="162027" y="32067"/>
                  </a:lnTo>
                  <a:lnTo>
                    <a:pt x="190611" y="74932"/>
                  </a:lnTo>
                  <a:lnTo>
                    <a:pt x="212581" y="129048"/>
                  </a:lnTo>
                  <a:lnTo>
                    <a:pt x="234393" y="179747"/>
                  </a:lnTo>
                  <a:lnTo>
                    <a:pt x="248060" y="234822"/>
                  </a:lnTo>
                  <a:lnTo>
                    <a:pt x="248999" y="260411"/>
                  </a:lnTo>
                  <a:lnTo>
                    <a:pt x="241327" y="2977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79150" y="958093"/>
              <a:ext cx="1958301" cy="73700"/>
            </a:xfrm>
            <a:custGeom>
              <a:avLst/>
              <a:gdLst/>
              <a:ahLst/>
              <a:cxnLst/>
              <a:rect l="0" t="0" r="0" b="0"/>
              <a:pathLst>
                <a:path w="1958301" h="73700">
                  <a:moveTo>
                    <a:pt x="1958300" y="10528"/>
                  </a:moveTo>
                  <a:lnTo>
                    <a:pt x="1909370" y="10528"/>
                  </a:lnTo>
                  <a:lnTo>
                    <a:pt x="1855285" y="10528"/>
                  </a:lnTo>
                  <a:lnTo>
                    <a:pt x="1810740" y="9358"/>
                  </a:lnTo>
                  <a:lnTo>
                    <a:pt x="1763647" y="4939"/>
                  </a:lnTo>
                  <a:lnTo>
                    <a:pt x="1715420" y="2195"/>
                  </a:lnTo>
                  <a:lnTo>
                    <a:pt x="1669029" y="975"/>
                  </a:lnTo>
                  <a:lnTo>
                    <a:pt x="1611198" y="289"/>
                  </a:lnTo>
                  <a:lnTo>
                    <a:pt x="1549142" y="57"/>
                  </a:lnTo>
                  <a:lnTo>
                    <a:pt x="1486235" y="11"/>
                  </a:lnTo>
                  <a:lnTo>
                    <a:pt x="1424719" y="2"/>
                  </a:lnTo>
                  <a:lnTo>
                    <a:pt x="1374643" y="0"/>
                  </a:lnTo>
                  <a:lnTo>
                    <a:pt x="1322761" y="0"/>
                  </a:lnTo>
                  <a:lnTo>
                    <a:pt x="1270344" y="0"/>
                  </a:lnTo>
                  <a:lnTo>
                    <a:pt x="1217768" y="0"/>
                  </a:lnTo>
                  <a:lnTo>
                    <a:pt x="1165145" y="1170"/>
                  </a:lnTo>
                  <a:lnTo>
                    <a:pt x="1111339" y="7235"/>
                  </a:lnTo>
                  <a:lnTo>
                    <a:pt x="1051463" y="9553"/>
                  </a:lnTo>
                  <a:lnTo>
                    <a:pt x="990437" y="10239"/>
                  </a:lnTo>
                  <a:lnTo>
                    <a:pt x="934791" y="10443"/>
                  </a:lnTo>
                  <a:lnTo>
                    <a:pt x="881259" y="11673"/>
                  </a:lnTo>
                  <a:lnTo>
                    <a:pt x="827183" y="16587"/>
                  </a:lnTo>
                  <a:lnTo>
                    <a:pt x="768396" y="14013"/>
                  </a:lnTo>
                  <a:lnTo>
                    <a:pt x="712244" y="18450"/>
                  </a:lnTo>
                  <a:lnTo>
                    <a:pt x="651672" y="20284"/>
                  </a:lnTo>
                  <a:lnTo>
                    <a:pt x="590441" y="20828"/>
                  </a:lnTo>
                  <a:lnTo>
                    <a:pt x="533564" y="20989"/>
                  </a:lnTo>
                  <a:lnTo>
                    <a:pt x="472778" y="22207"/>
                  </a:lnTo>
                  <a:lnTo>
                    <a:pt x="411484" y="28287"/>
                  </a:lnTo>
                  <a:lnTo>
                    <a:pt x="354588" y="31778"/>
                  </a:lnTo>
                  <a:lnTo>
                    <a:pt x="294966" y="38531"/>
                  </a:lnTo>
                  <a:lnTo>
                    <a:pt x="240905" y="42222"/>
                  </a:lnTo>
                  <a:lnTo>
                    <a:pt x="193562" y="49035"/>
                  </a:lnTo>
                  <a:lnTo>
                    <a:pt x="143009" y="52743"/>
                  </a:lnTo>
                  <a:lnTo>
                    <a:pt x="92156" y="59561"/>
                  </a:lnTo>
                  <a:lnTo>
                    <a:pt x="35578" y="6557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147686" y="3567568"/>
            <a:ext cx="2348190" cy="1284026"/>
            <a:chOff x="3147686" y="3567568"/>
            <a:chExt cx="2348190" cy="1284026"/>
          </a:xfrm>
        </p:grpSpPr>
        <p:sp>
          <p:nvSpPr>
            <p:cNvPr id="88" name="Freeform 87"/>
            <p:cNvSpPr/>
            <p:nvPr/>
          </p:nvSpPr>
          <p:spPr>
            <a:xfrm>
              <a:off x="3147686" y="4590425"/>
              <a:ext cx="263548" cy="261169"/>
            </a:xfrm>
            <a:custGeom>
              <a:avLst/>
              <a:gdLst/>
              <a:ahLst/>
              <a:cxnLst/>
              <a:rect l="0" t="0" r="0" b="0"/>
              <a:pathLst>
                <a:path w="263548" h="261169">
                  <a:moveTo>
                    <a:pt x="10863" y="157927"/>
                  </a:moveTo>
                  <a:lnTo>
                    <a:pt x="69426" y="207425"/>
                  </a:lnTo>
                  <a:lnTo>
                    <a:pt x="129146" y="246661"/>
                  </a:lnTo>
                  <a:lnTo>
                    <a:pt x="143762" y="260145"/>
                  </a:lnTo>
                  <a:lnTo>
                    <a:pt x="147425" y="261168"/>
                  </a:lnTo>
                  <a:lnTo>
                    <a:pt x="148698" y="258340"/>
                  </a:lnTo>
                  <a:lnTo>
                    <a:pt x="148376" y="252945"/>
                  </a:lnTo>
                  <a:lnTo>
                    <a:pt x="144652" y="248178"/>
                  </a:lnTo>
                  <a:lnTo>
                    <a:pt x="86885" y="209792"/>
                  </a:lnTo>
                  <a:lnTo>
                    <a:pt x="29976" y="161391"/>
                  </a:lnTo>
                  <a:lnTo>
                    <a:pt x="5348" y="140366"/>
                  </a:lnTo>
                  <a:lnTo>
                    <a:pt x="1337" y="132182"/>
                  </a:lnTo>
                  <a:lnTo>
                    <a:pt x="0" y="113729"/>
                  </a:lnTo>
                  <a:lnTo>
                    <a:pt x="6425" y="96949"/>
                  </a:lnTo>
                  <a:lnTo>
                    <a:pt x="11414" y="89199"/>
                  </a:lnTo>
                  <a:lnTo>
                    <a:pt x="29435" y="77468"/>
                  </a:lnTo>
                  <a:lnTo>
                    <a:pt x="86575" y="49412"/>
                  </a:lnTo>
                  <a:lnTo>
                    <a:pt x="143278" y="32333"/>
                  </a:lnTo>
                  <a:lnTo>
                    <a:pt x="194556" y="17695"/>
                  </a:lnTo>
                  <a:lnTo>
                    <a:pt x="246013" y="3139"/>
                  </a:lnTo>
                  <a:lnTo>
                    <a:pt x="2635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90134" y="4390383"/>
              <a:ext cx="842281" cy="325517"/>
            </a:xfrm>
            <a:custGeom>
              <a:avLst/>
              <a:gdLst/>
              <a:ahLst/>
              <a:cxnLst/>
              <a:rect l="0" t="0" r="0" b="0"/>
              <a:pathLst>
                <a:path w="842281" h="325517">
                  <a:moveTo>
                    <a:pt x="0" y="305326"/>
                  </a:moveTo>
                  <a:lnTo>
                    <a:pt x="11179" y="316505"/>
                  </a:lnTo>
                  <a:lnTo>
                    <a:pt x="32265" y="321993"/>
                  </a:lnTo>
                  <a:lnTo>
                    <a:pt x="93461" y="325516"/>
                  </a:lnTo>
                  <a:lnTo>
                    <a:pt x="153469" y="325042"/>
                  </a:lnTo>
                  <a:lnTo>
                    <a:pt x="213502" y="318017"/>
                  </a:lnTo>
                  <a:lnTo>
                    <a:pt x="264081" y="316496"/>
                  </a:lnTo>
                  <a:lnTo>
                    <a:pt x="312993" y="316045"/>
                  </a:lnTo>
                  <a:lnTo>
                    <a:pt x="360241" y="315911"/>
                  </a:lnTo>
                  <a:lnTo>
                    <a:pt x="411284" y="315872"/>
                  </a:lnTo>
                  <a:lnTo>
                    <a:pt x="463454" y="312741"/>
                  </a:lnTo>
                  <a:lnTo>
                    <a:pt x="515956" y="304404"/>
                  </a:lnTo>
                  <a:lnTo>
                    <a:pt x="574920" y="291106"/>
                  </a:lnTo>
                  <a:lnTo>
                    <a:pt x="627598" y="268809"/>
                  </a:lnTo>
                  <a:lnTo>
                    <a:pt x="660908" y="247583"/>
                  </a:lnTo>
                  <a:lnTo>
                    <a:pt x="723926" y="187019"/>
                  </a:lnTo>
                  <a:lnTo>
                    <a:pt x="765238" y="134456"/>
                  </a:lnTo>
                  <a:lnTo>
                    <a:pt x="781238" y="107689"/>
                  </a:lnTo>
                  <a:lnTo>
                    <a:pt x="797677" y="81821"/>
                  </a:lnTo>
                  <a:lnTo>
                    <a:pt x="824124" y="23965"/>
                  </a:lnTo>
                  <a:lnTo>
                    <a:pt x="8422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30444" y="4011357"/>
              <a:ext cx="296979" cy="305328"/>
            </a:xfrm>
            <a:custGeom>
              <a:avLst/>
              <a:gdLst/>
              <a:ahLst/>
              <a:cxnLst/>
              <a:rect l="0" t="0" r="0" b="0"/>
              <a:pathLst>
                <a:path w="296979" h="305328">
                  <a:moveTo>
                    <a:pt x="170426" y="0"/>
                  </a:moveTo>
                  <a:lnTo>
                    <a:pt x="129569" y="2340"/>
                  </a:lnTo>
                  <a:lnTo>
                    <a:pt x="66924" y="23719"/>
                  </a:lnTo>
                  <a:lnTo>
                    <a:pt x="39673" y="40433"/>
                  </a:lnTo>
                  <a:lnTo>
                    <a:pt x="16781" y="65793"/>
                  </a:lnTo>
                  <a:lnTo>
                    <a:pt x="770" y="95533"/>
                  </a:lnTo>
                  <a:lnTo>
                    <a:pt x="0" y="105803"/>
                  </a:lnTo>
                  <a:lnTo>
                    <a:pt x="5384" y="126572"/>
                  </a:lnTo>
                  <a:lnTo>
                    <a:pt x="18696" y="141262"/>
                  </a:lnTo>
                  <a:lnTo>
                    <a:pt x="27159" y="146817"/>
                  </a:lnTo>
                  <a:lnTo>
                    <a:pt x="45920" y="149870"/>
                  </a:lnTo>
                  <a:lnTo>
                    <a:pt x="104204" y="139319"/>
                  </a:lnTo>
                  <a:lnTo>
                    <a:pt x="165085" y="128282"/>
                  </a:lnTo>
                  <a:lnTo>
                    <a:pt x="219891" y="127895"/>
                  </a:lnTo>
                  <a:lnTo>
                    <a:pt x="259432" y="136031"/>
                  </a:lnTo>
                  <a:lnTo>
                    <a:pt x="278614" y="146636"/>
                  </a:lnTo>
                  <a:lnTo>
                    <a:pt x="291819" y="165388"/>
                  </a:lnTo>
                  <a:lnTo>
                    <a:pt x="296978" y="176939"/>
                  </a:lnTo>
                  <a:lnTo>
                    <a:pt x="296472" y="202252"/>
                  </a:lnTo>
                  <a:lnTo>
                    <a:pt x="288448" y="226761"/>
                  </a:lnTo>
                  <a:lnTo>
                    <a:pt x="277082" y="245452"/>
                  </a:lnTo>
                  <a:lnTo>
                    <a:pt x="246352" y="269129"/>
                  </a:lnTo>
                  <a:lnTo>
                    <a:pt x="183443" y="293729"/>
                  </a:lnTo>
                  <a:lnTo>
                    <a:pt x="128312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82595" y="4032414"/>
              <a:ext cx="130060" cy="169170"/>
            </a:xfrm>
            <a:custGeom>
              <a:avLst/>
              <a:gdLst/>
              <a:ahLst/>
              <a:cxnLst/>
              <a:rect l="0" t="0" r="0" b="0"/>
              <a:pathLst>
                <a:path w="130060" h="169170">
                  <a:moveTo>
                    <a:pt x="92016" y="0"/>
                  </a:moveTo>
                  <a:lnTo>
                    <a:pt x="60734" y="9576"/>
                  </a:lnTo>
                  <a:lnTo>
                    <a:pt x="36994" y="27534"/>
                  </a:lnTo>
                  <a:lnTo>
                    <a:pt x="16312" y="54562"/>
                  </a:lnTo>
                  <a:lnTo>
                    <a:pt x="3425" y="85967"/>
                  </a:lnTo>
                  <a:lnTo>
                    <a:pt x="0" y="111127"/>
                  </a:lnTo>
                  <a:lnTo>
                    <a:pt x="4717" y="131668"/>
                  </a:lnTo>
                  <a:lnTo>
                    <a:pt x="9250" y="140421"/>
                  </a:lnTo>
                  <a:lnTo>
                    <a:pt x="37987" y="163919"/>
                  </a:lnTo>
                  <a:lnTo>
                    <a:pt x="59814" y="169169"/>
                  </a:lnTo>
                  <a:lnTo>
                    <a:pt x="70548" y="168932"/>
                  </a:lnTo>
                  <a:lnTo>
                    <a:pt x="80044" y="165264"/>
                  </a:lnTo>
                  <a:lnTo>
                    <a:pt x="119440" y="130124"/>
                  </a:lnTo>
                  <a:lnTo>
                    <a:pt x="127601" y="109696"/>
                  </a:lnTo>
                  <a:lnTo>
                    <a:pt x="130059" y="86188"/>
                  </a:lnTo>
                  <a:lnTo>
                    <a:pt x="127251" y="64042"/>
                  </a:lnTo>
                  <a:lnTo>
                    <a:pt x="118985" y="45621"/>
                  </a:lnTo>
                  <a:lnTo>
                    <a:pt x="113505" y="37433"/>
                  </a:lnTo>
                  <a:lnTo>
                    <a:pt x="98057" y="25215"/>
                  </a:lnTo>
                  <a:lnTo>
                    <a:pt x="7095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16725" y="3800787"/>
              <a:ext cx="84229" cy="305328"/>
            </a:xfrm>
            <a:custGeom>
              <a:avLst/>
              <a:gdLst/>
              <a:ahLst/>
              <a:cxnLst/>
              <a:rect l="0" t="0" r="0" b="0"/>
              <a:pathLst>
                <a:path w="84229" h="305328">
                  <a:moveTo>
                    <a:pt x="0" y="0"/>
                  </a:moveTo>
                  <a:lnTo>
                    <a:pt x="5589" y="62093"/>
                  </a:lnTo>
                  <a:lnTo>
                    <a:pt x="17959" y="120713"/>
                  </a:lnTo>
                  <a:lnTo>
                    <a:pt x="31667" y="175447"/>
                  </a:lnTo>
                  <a:lnTo>
                    <a:pt x="56379" y="238397"/>
                  </a:lnTo>
                  <a:lnTo>
                    <a:pt x="73051" y="280408"/>
                  </a:lnTo>
                  <a:lnTo>
                    <a:pt x="84228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58058" y="3895544"/>
              <a:ext cx="121881" cy="158687"/>
            </a:xfrm>
            <a:custGeom>
              <a:avLst/>
              <a:gdLst/>
              <a:ahLst/>
              <a:cxnLst/>
              <a:rect l="0" t="0" r="0" b="0"/>
              <a:pathLst>
                <a:path w="121881" h="158687">
                  <a:moveTo>
                    <a:pt x="6066" y="52642"/>
                  </a:moveTo>
                  <a:lnTo>
                    <a:pt x="0" y="85094"/>
                  </a:lnTo>
                  <a:lnTo>
                    <a:pt x="2590" y="105670"/>
                  </a:lnTo>
                  <a:lnTo>
                    <a:pt x="16215" y="136984"/>
                  </a:lnTo>
                  <a:lnTo>
                    <a:pt x="31634" y="151739"/>
                  </a:lnTo>
                  <a:lnTo>
                    <a:pt x="40659" y="157311"/>
                  </a:lnTo>
                  <a:lnTo>
                    <a:pt x="49015" y="158686"/>
                  </a:lnTo>
                  <a:lnTo>
                    <a:pt x="56925" y="157264"/>
                  </a:lnTo>
                  <a:lnTo>
                    <a:pt x="71954" y="149443"/>
                  </a:lnTo>
                  <a:lnTo>
                    <a:pt x="86432" y="138169"/>
                  </a:lnTo>
                  <a:lnTo>
                    <a:pt x="102148" y="113078"/>
                  </a:lnTo>
                  <a:lnTo>
                    <a:pt x="116769" y="71989"/>
                  </a:lnTo>
                  <a:lnTo>
                    <a:pt x="120870" y="26265"/>
                  </a:lnTo>
                  <a:lnTo>
                    <a:pt x="1218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32580" y="3684974"/>
              <a:ext cx="73700" cy="273742"/>
            </a:xfrm>
            <a:custGeom>
              <a:avLst/>
              <a:gdLst/>
              <a:ahLst/>
              <a:cxnLst/>
              <a:rect l="0" t="0" r="0" b="0"/>
              <a:pathLst>
                <a:path w="73700" h="273742">
                  <a:moveTo>
                    <a:pt x="0" y="0"/>
                  </a:moveTo>
                  <a:lnTo>
                    <a:pt x="14654" y="55141"/>
                  </a:lnTo>
                  <a:lnTo>
                    <a:pt x="28198" y="110934"/>
                  </a:lnTo>
                  <a:lnTo>
                    <a:pt x="45640" y="167813"/>
                  </a:lnTo>
                  <a:lnTo>
                    <a:pt x="63173" y="229347"/>
                  </a:lnTo>
                  <a:lnTo>
                    <a:pt x="7369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79938" y="3716559"/>
              <a:ext cx="157928" cy="73701"/>
            </a:xfrm>
            <a:custGeom>
              <a:avLst/>
              <a:gdLst/>
              <a:ahLst/>
              <a:cxnLst/>
              <a:rect l="0" t="0" r="0" b="0"/>
              <a:pathLst>
                <a:path w="157928" h="73701">
                  <a:moveTo>
                    <a:pt x="157927" y="0"/>
                  </a:moveTo>
                  <a:lnTo>
                    <a:pt x="94499" y="28681"/>
                  </a:lnTo>
                  <a:lnTo>
                    <a:pt x="32732" y="5863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22093" y="3758673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1453" y="54145"/>
                  </a:lnTo>
                  <a:lnTo>
                    <a:pt x="28547" y="116191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79979" y="361127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35033" y="3674445"/>
              <a:ext cx="147798" cy="199952"/>
            </a:xfrm>
            <a:custGeom>
              <a:avLst/>
              <a:gdLst/>
              <a:ahLst/>
              <a:cxnLst/>
              <a:rect l="0" t="0" r="0" b="0"/>
              <a:pathLst>
                <a:path w="147798" h="199952">
                  <a:moveTo>
                    <a:pt x="66044" y="0"/>
                  </a:moveTo>
                  <a:lnTo>
                    <a:pt x="49277" y="5590"/>
                  </a:lnTo>
                  <a:lnTo>
                    <a:pt x="34806" y="17692"/>
                  </a:lnTo>
                  <a:lnTo>
                    <a:pt x="16624" y="44237"/>
                  </a:lnTo>
                  <a:lnTo>
                    <a:pt x="0" y="84648"/>
                  </a:lnTo>
                  <a:lnTo>
                    <a:pt x="202" y="127116"/>
                  </a:lnTo>
                  <a:lnTo>
                    <a:pt x="13260" y="165566"/>
                  </a:lnTo>
                  <a:lnTo>
                    <a:pt x="37536" y="193596"/>
                  </a:lnTo>
                  <a:lnTo>
                    <a:pt x="48209" y="198084"/>
                  </a:lnTo>
                  <a:lnTo>
                    <a:pt x="72546" y="199951"/>
                  </a:lnTo>
                  <a:lnTo>
                    <a:pt x="95840" y="190643"/>
                  </a:lnTo>
                  <a:lnTo>
                    <a:pt x="115552" y="174808"/>
                  </a:lnTo>
                  <a:lnTo>
                    <a:pt x="133226" y="146162"/>
                  </a:lnTo>
                  <a:lnTo>
                    <a:pt x="144702" y="114277"/>
                  </a:lnTo>
                  <a:lnTo>
                    <a:pt x="147797" y="89005"/>
                  </a:lnTo>
                  <a:lnTo>
                    <a:pt x="142933" y="65294"/>
                  </a:lnTo>
                  <a:lnTo>
                    <a:pt x="138361" y="54058"/>
                  </a:lnTo>
                  <a:lnTo>
                    <a:pt x="130633" y="45397"/>
                  </a:lnTo>
                  <a:lnTo>
                    <a:pt x="7657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337948" y="3567568"/>
              <a:ext cx="157928" cy="196809"/>
            </a:xfrm>
            <a:custGeom>
              <a:avLst/>
              <a:gdLst/>
              <a:ahLst/>
              <a:cxnLst/>
              <a:rect l="0" t="0" r="0" b="0"/>
              <a:pathLst>
                <a:path w="157928" h="196809">
                  <a:moveTo>
                    <a:pt x="0" y="117406"/>
                  </a:moveTo>
                  <a:lnTo>
                    <a:pt x="34747" y="171281"/>
                  </a:lnTo>
                  <a:lnTo>
                    <a:pt x="43909" y="191653"/>
                  </a:lnTo>
                  <a:lnTo>
                    <a:pt x="43311" y="196150"/>
                  </a:lnTo>
                  <a:lnTo>
                    <a:pt x="39402" y="196808"/>
                  </a:lnTo>
                  <a:lnTo>
                    <a:pt x="33287" y="194907"/>
                  </a:lnTo>
                  <a:lnTo>
                    <a:pt x="28041" y="188960"/>
                  </a:lnTo>
                  <a:lnTo>
                    <a:pt x="19092" y="169875"/>
                  </a:lnTo>
                  <a:lnTo>
                    <a:pt x="8536" y="109049"/>
                  </a:lnTo>
                  <a:lnTo>
                    <a:pt x="1686" y="59603"/>
                  </a:lnTo>
                  <a:lnTo>
                    <a:pt x="6088" y="24240"/>
                  </a:lnTo>
                  <a:lnTo>
                    <a:pt x="11078" y="15521"/>
                  </a:lnTo>
                  <a:lnTo>
                    <a:pt x="25980" y="2714"/>
                  </a:lnTo>
                  <a:lnTo>
                    <a:pt x="34868" y="0"/>
                  </a:lnTo>
                  <a:lnTo>
                    <a:pt x="54101" y="105"/>
                  </a:lnTo>
                  <a:lnTo>
                    <a:pt x="84660" y="12330"/>
                  </a:lnTo>
                  <a:lnTo>
                    <a:pt x="110352" y="30770"/>
                  </a:lnTo>
                  <a:lnTo>
                    <a:pt x="127193" y="56641"/>
                  </a:lnTo>
                  <a:lnTo>
                    <a:pt x="150675" y="117617"/>
                  </a:lnTo>
                  <a:lnTo>
                    <a:pt x="157927" y="1805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6342199" y="2074114"/>
            <a:ext cx="1791814" cy="579068"/>
            <a:chOff x="6342199" y="2074114"/>
            <a:chExt cx="1791814" cy="579068"/>
          </a:xfrm>
        </p:grpSpPr>
        <p:sp>
          <p:nvSpPr>
            <p:cNvPr id="101" name="Freeform 100"/>
            <p:cNvSpPr/>
            <p:nvPr/>
          </p:nvSpPr>
          <p:spPr>
            <a:xfrm>
              <a:off x="6342199" y="2074114"/>
              <a:ext cx="174942" cy="568540"/>
            </a:xfrm>
            <a:custGeom>
              <a:avLst/>
              <a:gdLst/>
              <a:ahLst/>
              <a:cxnLst/>
              <a:rect l="0" t="0" r="0" b="0"/>
              <a:pathLst>
                <a:path w="174942" h="568540">
                  <a:moveTo>
                    <a:pt x="174941" y="0"/>
                  </a:moveTo>
                  <a:lnTo>
                    <a:pt x="132279" y="54114"/>
                  </a:lnTo>
                  <a:lnTo>
                    <a:pt x="90665" y="110728"/>
                  </a:lnTo>
                  <a:lnTo>
                    <a:pt x="55611" y="162890"/>
                  </a:lnTo>
                  <a:lnTo>
                    <a:pt x="27540" y="223465"/>
                  </a:lnTo>
                  <a:lnTo>
                    <a:pt x="9603" y="274442"/>
                  </a:lnTo>
                  <a:lnTo>
                    <a:pt x="0" y="326591"/>
                  </a:lnTo>
                  <a:lnTo>
                    <a:pt x="274" y="379087"/>
                  </a:lnTo>
                  <a:lnTo>
                    <a:pt x="10883" y="428567"/>
                  </a:lnTo>
                  <a:lnTo>
                    <a:pt x="35430" y="481618"/>
                  </a:lnTo>
                  <a:lnTo>
                    <a:pt x="63978" y="524723"/>
                  </a:lnTo>
                  <a:lnTo>
                    <a:pt x="11177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32953" y="2120375"/>
              <a:ext cx="231628" cy="448579"/>
            </a:xfrm>
            <a:custGeom>
              <a:avLst/>
              <a:gdLst/>
              <a:ahLst/>
              <a:cxnLst/>
              <a:rect l="0" t="0" r="0" b="0"/>
              <a:pathLst>
                <a:path w="231628" h="448579">
                  <a:moveTo>
                    <a:pt x="0" y="448578"/>
                  </a:moveTo>
                  <a:lnTo>
                    <a:pt x="0" y="389961"/>
                  </a:lnTo>
                  <a:lnTo>
                    <a:pt x="0" y="334617"/>
                  </a:lnTo>
                  <a:lnTo>
                    <a:pt x="0" y="285610"/>
                  </a:lnTo>
                  <a:lnTo>
                    <a:pt x="1169" y="234045"/>
                  </a:lnTo>
                  <a:lnTo>
                    <a:pt x="8405" y="182891"/>
                  </a:lnTo>
                  <a:lnTo>
                    <a:pt x="21331" y="123092"/>
                  </a:lnTo>
                  <a:lnTo>
                    <a:pt x="29560" y="66220"/>
                  </a:lnTo>
                  <a:lnTo>
                    <a:pt x="36574" y="29570"/>
                  </a:lnTo>
                  <a:lnTo>
                    <a:pt x="51651" y="2074"/>
                  </a:lnTo>
                  <a:lnTo>
                    <a:pt x="56661" y="0"/>
                  </a:lnTo>
                  <a:lnTo>
                    <a:pt x="61171" y="2127"/>
                  </a:lnTo>
                  <a:lnTo>
                    <a:pt x="65347" y="7055"/>
                  </a:lnTo>
                  <a:lnTo>
                    <a:pt x="80455" y="56990"/>
                  </a:lnTo>
                  <a:lnTo>
                    <a:pt x="92339" y="106124"/>
                  </a:lnTo>
                  <a:lnTo>
                    <a:pt x="113603" y="168890"/>
                  </a:lnTo>
                  <a:lnTo>
                    <a:pt x="135005" y="221365"/>
                  </a:lnTo>
                  <a:lnTo>
                    <a:pt x="154526" y="276791"/>
                  </a:lnTo>
                  <a:lnTo>
                    <a:pt x="179700" y="329680"/>
                  </a:lnTo>
                  <a:lnTo>
                    <a:pt x="212828" y="392545"/>
                  </a:lnTo>
                  <a:lnTo>
                    <a:pt x="226057" y="412868"/>
                  </a:lnTo>
                  <a:lnTo>
                    <a:pt x="231627" y="427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64538" y="2432516"/>
              <a:ext cx="178986" cy="10096"/>
            </a:xfrm>
            <a:custGeom>
              <a:avLst/>
              <a:gdLst/>
              <a:ahLst/>
              <a:cxnLst/>
              <a:rect l="0" t="0" r="0" b="0"/>
              <a:pathLst>
                <a:path w="178986" h="10096">
                  <a:moveTo>
                    <a:pt x="178985" y="10095"/>
                  </a:moveTo>
                  <a:lnTo>
                    <a:pt x="141507" y="1762"/>
                  </a:lnTo>
                  <a:lnTo>
                    <a:pt x="84495" y="0"/>
                  </a:lnTo>
                  <a:lnTo>
                    <a:pt x="28822" y="82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75109" y="2345179"/>
              <a:ext cx="147399" cy="171132"/>
            </a:xfrm>
            <a:custGeom>
              <a:avLst/>
              <a:gdLst/>
              <a:ahLst/>
              <a:cxnLst/>
              <a:rect l="0" t="0" r="0" b="0"/>
              <a:pathLst>
                <a:path w="147399" h="171132">
                  <a:moveTo>
                    <a:pt x="0" y="76375"/>
                  </a:moveTo>
                  <a:lnTo>
                    <a:pt x="5589" y="138468"/>
                  </a:lnTo>
                  <a:lnTo>
                    <a:pt x="7236" y="141167"/>
                  </a:lnTo>
                  <a:lnTo>
                    <a:pt x="8333" y="138287"/>
                  </a:lnTo>
                  <a:lnTo>
                    <a:pt x="11409" y="86304"/>
                  </a:lnTo>
                  <a:lnTo>
                    <a:pt x="20018" y="42532"/>
                  </a:lnTo>
                  <a:lnTo>
                    <a:pt x="30733" y="21949"/>
                  </a:lnTo>
                  <a:lnTo>
                    <a:pt x="46414" y="8122"/>
                  </a:lnTo>
                  <a:lnTo>
                    <a:pt x="55509" y="2797"/>
                  </a:lnTo>
                  <a:lnTo>
                    <a:pt x="74973" y="0"/>
                  </a:lnTo>
                  <a:lnTo>
                    <a:pt x="85077" y="892"/>
                  </a:lnTo>
                  <a:lnTo>
                    <a:pt x="102542" y="8122"/>
                  </a:lnTo>
                  <a:lnTo>
                    <a:pt x="110475" y="13325"/>
                  </a:lnTo>
                  <a:lnTo>
                    <a:pt x="122409" y="28466"/>
                  </a:lnTo>
                  <a:lnTo>
                    <a:pt x="139603" y="66781"/>
                  </a:lnTo>
                  <a:lnTo>
                    <a:pt x="146371" y="130065"/>
                  </a:lnTo>
                  <a:lnTo>
                    <a:pt x="147398" y="171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94259" y="2296676"/>
              <a:ext cx="147703" cy="225578"/>
            </a:xfrm>
            <a:custGeom>
              <a:avLst/>
              <a:gdLst/>
              <a:ahLst/>
              <a:cxnLst/>
              <a:rect l="0" t="0" r="0" b="0"/>
              <a:pathLst>
                <a:path w="147703" h="225578">
                  <a:moveTo>
                    <a:pt x="117762" y="9065"/>
                  </a:moveTo>
                  <a:lnTo>
                    <a:pt x="80283" y="731"/>
                  </a:lnTo>
                  <a:lnTo>
                    <a:pt x="68210" y="0"/>
                  </a:lnTo>
                  <a:lnTo>
                    <a:pt x="48556" y="5426"/>
                  </a:lnTo>
                  <a:lnTo>
                    <a:pt x="16873" y="27973"/>
                  </a:lnTo>
                  <a:lnTo>
                    <a:pt x="781" y="53661"/>
                  </a:lnTo>
                  <a:lnTo>
                    <a:pt x="0" y="63362"/>
                  </a:lnTo>
                  <a:lnTo>
                    <a:pt x="5371" y="83500"/>
                  </a:lnTo>
                  <a:lnTo>
                    <a:pt x="18678" y="97909"/>
                  </a:lnTo>
                  <a:lnTo>
                    <a:pt x="27139" y="103389"/>
                  </a:lnTo>
                  <a:lnTo>
                    <a:pt x="84525" y="119145"/>
                  </a:lnTo>
                  <a:lnTo>
                    <a:pt x="122374" y="143373"/>
                  </a:lnTo>
                  <a:lnTo>
                    <a:pt x="145124" y="163763"/>
                  </a:lnTo>
                  <a:lnTo>
                    <a:pt x="147702" y="171858"/>
                  </a:lnTo>
                  <a:lnTo>
                    <a:pt x="144327" y="190212"/>
                  </a:lnTo>
                  <a:lnTo>
                    <a:pt x="129272" y="214686"/>
                  </a:lnTo>
                  <a:lnTo>
                    <a:pt x="110399" y="223284"/>
                  </a:lnTo>
                  <a:lnTo>
                    <a:pt x="98815" y="225577"/>
                  </a:lnTo>
                  <a:lnTo>
                    <a:pt x="88753" y="224766"/>
                  </a:lnTo>
                  <a:lnTo>
                    <a:pt x="54590" y="209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90659" y="2337326"/>
              <a:ext cx="269300" cy="153167"/>
            </a:xfrm>
            <a:custGeom>
              <a:avLst/>
              <a:gdLst/>
              <a:ahLst/>
              <a:cxnLst/>
              <a:rect l="0" t="0" r="0" b="0"/>
              <a:pathLst>
                <a:path w="269300" h="153167">
                  <a:moveTo>
                    <a:pt x="5590" y="10528"/>
                  </a:moveTo>
                  <a:lnTo>
                    <a:pt x="0" y="27296"/>
                  </a:lnTo>
                  <a:lnTo>
                    <a:pt x="376" y="44887"/>
                  </a:lnTo>
                  <a:lnTo>
                    <a:pt x="14478" y="95122"/>
                  </a:lnTo>
                  <a:lnTo>
                    <a:pt x="38237" y="133823"/>
                  </a:lnTo>
                  <a:lnTo>
                    <a:pt x="44902" y="141858"/>
                  </a:lnTo>
                  <a:lnTo>
                    <a:pt x="64786" y="150785"/>
                  </a:lnTo>
                  <a:lnTo>
                    <a:pt x="76640" y="153166"/>
                  </a:lnTo>
                  <a:lnTo>
                    <a:pt x="86881" y="151244"/>
                  </a:lnTo>
                  <a:lnTo>
                    <a:pt x="104500" y="139749"/>
                  </a:lnTo>
                  <a:lnTo>
                    <a:pt x="117010" y="119822"/>
                  </a:lnTo>
                  <a:lnTo>
                    <a:pt x="121984" y="107958"/>
                  </a:lnTo>
                  <a:lnTo>
                    <a:pt x="127640" y="102387"/>
                  </a:lnTo>
                  <a:lnTo>
                    <a:pt x="133750" y="101014"/>
                  </a:lnTo>
                  <a:lnTo>
                    <a:pt x="140163" y="102438"/>
                  </a:lnTo>
                  <a:lnTo>
                    <a:pt x="145608" y="106896"/>
                  </a:lnTo>
                  <a:lnTo>
                    <a:pt x="161200" y="127599"/>
                  </a:lnTo>
                  <a:lnTo>
                    <a:pt x="177695" y="137819"/>
                  </a:lnTo>
                  <a:lnTo>
                    <a:pt x="212302" y="144561"/>
                  </a:lnTo>
                  <a:lnTo>
                    <a:pt x="222946" y="141997"/>
                  </a:lnTo>
                  <a:lnTo>
                    <a:pt x="241013" y="129790"/>
                  </a:lnTo>
                  <a:lnTo>
                    <a:pt x="264337" y="103187"/>
                  </a:lnTo>
                  <a:lnTo>
                    <a:pt x="268165" y="93358"/>
                  </a:lnTo>
                  <a:lnTo>
                    <a:pt x="269299" y="73078"/>
                  </a:lnTo>
                  <a:lnTo>
                    <a:pt x="260535" y="24095"/>
                  </a:lnTo>
                  <a:lnTo>
                    <a:pt x="2582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647747" y="2303650"/>
              <a:ext cx="111968" cy="149490"/>
            </a:xfrm>
            <a:custGeom>
              <a:avLst/>
              <a:gdLst/>
              <a:ahLst/>
              <a:cxnLst/>
              <a:rect l="0" t="0" r="0" b="0"/>
              <a:pathLst>
                <a:path w="111968" h="149490">
                  <a:moveTo>
                    <a:pt x="6471" y="107376"/>
                  </a:moveTo>
                  <a:lnTo>
                    <a:pt x="60346" y="88247"/>
                  </a:lnTo>
                  <a:lnTo>
                    <a:pt x="106328" y="57572"/>
                  </a:lnTo>
                  <a:lnTo>
                    <a:pt x="110477" y="48437"/>
                  </a:lnTo>
                  <a:lnTo>
                    <a:pt x="111967" y="25809"/>
                  </a:lnTo>
                  <a:lnTo>
                    <a:pt x="107217" y="16733"/>
                  </a:lnTo>
                  <a:lnTo>
                    <a:pt x="89461" y="3529"/>
                  </a:lnTo>
                  <a:lnTo>
                    <a:pt x="69092" y="0"/>
                  </a:lnTo>
                  <a:lnTo>
                    <a:pt x="58746" y="697"/>
                  </a:lnTo>
                  <a:lnTo>
                    <a:pt x="41013" y="7710"/>
                  </a:lnTo>
                  <a:lnTo>
                    <a:pt x="10563" y="31277"/>
                  </a:lnTo>
                  <a:lnTo>
                    <a:pt x="2441" y="50937"/>
                  </a:lnTo>
                  <a:lnTo>
                    <a:pt x="0" y="74103"/>
                  </a:lnTo>
                  <a:lnTo>
                    <a:pt x="2815" y="96097"/>
                  </a:lnTo>
                  <a:lnTo>
                    <a:pt x="16566" y="128210"/>
                  </a:lnTo>
                  <a:lnTo>
                    <a:pt x="24899" y="135303"/>
                  </a:lnTo>
                  <a:lnTo>
                    <a:pt x="55475" y="145286"/>
                  </a:lnTo>
                  <a:lnTo>
                    <a:pt x="80170" y="1494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854259" y="2295212"/>
              <a:ext cx="105286" cy="172043"/>
            </a:xfrm>
            <a:custGeom>
              <a:avLst/>
              <a:gdLst/>
              <a:ahLst/>
              <a:cxnLst/>
              <a:rect l="0" t="0" r="0" b="0"/>
              <a:pathLst>
                <a:path w="105286" h="172043">
                  <a:moveTo>
                    <a:pt x="0" y="84228"/>
                  </a:moveTo>
                  <a:lnTo>
                    <a:pt x="17958" y="147656"/>
                  </a:lnTo>
                  <a:lnTo>
                    <a:pt x="25858" y="172042"/>
                  </a:lnTo>
                  <a:lnTo>
                    <a:pt x="22999" y="158990"/>
                  </a:lnTo>
                  <a:lnTo>
                    <a:pt x="15724" y="105656"/>
                  </a:lnTo>
                  <a:lnTo>
                    <a:pt x="17657" y="73809"/>
                  </a:lnTo>
                  <a:lnTo>
                    <a:pt x="25784" y="55811"/>
                  </a:lnTo>
                  <a:lnTo>
                    <a:pt x="38366" y="40013"/>
                  </a:lnTo>
                  <a:lnTo>
                    <a:pt x="65180" y="1913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917430" y="2137285"/>
              <a:ext cx="216583" cy="515897"/>
            </a:xfrm>
            <a:custGeom>
              <a:avLst/>
              <a:gdLst/>
              <a:ahLst/>
              <a:cxnLst/>
              <a:rect l="0" t="0" r="0" b="0"/>
              <a:pathLst>
                <a:path w="216583" h="515897">
                  <a:moveTo>
                    <a:pt x="0" y="0"/>
                  </a:moveTo>
                  <a:lnTo>
                    <a:pt x="54115" y="45781"/>
                  </a:lnTo>
                  <a:lnTo>
                    <a:pt x="117363" y="106963"/>
                  </a:lnTo>
                  <a:lnTo>
                    <a:pt x="172815" y="164633"/>
                  </a:lnTo>
                  <a:lnTo>
                    <a:pt x="205192" y="220690"/>
                  </a:lnTo>
                  <a:lnTo>
                    <a:pt x="216385" y="263091"/>
                  </a:lnTo>
                  <a:lnTo>
                    <a:pt x="216582" y="305290"/>
                  </a:lnTo>
                  <a:lnTo>
                    <a:pt x="210902" y="332216"/>
                  </a:lnTo>
                  <a:lnTo>
                    <a:pt x="181613" y="388936"/>
                  </a:lnTo>
                  <a:lnTo>
                    <a:pt x="135830" y="445235"/>
                  </a:lnTo>
                  <a:lnTo>
                    <a:pt x="88961" y="493359"/>
                  </a:lnTo>
                  <a:lnTo>
                    <a:pt x="52643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21222" y="349674"/>
            <a:ext cx="3927131" cy="661062"/>
            <a:chOff x="821222" y="349674"/>
            <a:chExt cx="3927131" cy="661062"/>
          </a:xfrm>
        </p:grpSpPr>
        <p:sp>
          <p:nvSpPr>
            <p:cNvPr id="2" name="Freeform 1"/>
            <p:cNvSpPr/>
            <p:nvPr/>
          </p:nvSpPr>
          <p:spPr>
            <a:xfrm>
              <a:off x="821222" y="621181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2482" y="0"/>
                  </a:lnTo>
                  <a:lnTo>
                    <a:pt x="116513" y="0"/>
                  </a:lnTo>
                  <a:lnTo>
                    <a:pt x="6025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58134" y="349674"/>
              <a:ext cx="366587" cy="661062"/>
            </a:xfrm>
            <a:custGeom>
              <a:avLst/>
              <a:gdLst/>
              <a:ahLst/>
              <a:cxnLst/>
              <a:rect l="0" t="0" r="0" b="0"/>
              <a:pathLst>
                <a:path w="366587" h="661062">
                  <a:moveTo>
                    <a:pt x="0" y="39880"/>
                  </a:moveTo>
                  <a:lnTo>
                    <a:pt x="55141" y="25226"/>
                  </a:lnTo>
                  <a:lnTo>
                    <a:pt x="114444" y="20088"/>
                  </a:lnTo>
                  <a:lnTo>
                    <a:pt x="167661" y="18028"/>
                  </a:lnTo>
                  <a:lnTo>
                    <a:pt x="221981" y="10564"/>
                  </a:lnTo>
                  <a:lnTo>
                    <a:pt x="277425" y="3153"/>
                  </a:lnTo>
                  <a:lnTo>
                    <a:pt x="332267" y="0"/>
                  </a:lnTo>
                  <a:lnTo>
                    <a:pt x="355905" y="3828"/>
                  </a:lnTo>
                  <a:lnTo>
                    <a:pt x="362442" y="8826"/>
                  </a:lnTo>
                  <a:lnTo>
                    <a:pt x="365631" y="15668"/>
                  </a:lnTo>
                  <a:lnTo>
                    <a:pt x="366586" y="23739"/>
                  </a:lnTo>
                  <a:lnTo>
                    <a:pt x="348460" y="80446"/>
                  </a:lnTo>
                  <a:lnTo>
                    <a:pt x="333604" y="134981"/>
                  </a:lnTo>
                  <a:lnTo>
                    <a:pt x="317065" y="187607"/>
                  </a:lnTo>
                  <a:lnTo>
                    <a:pt x="288668" y="248782"/>
                  </a:lnTo>
                  <a:lnTo>
                    <a:pt x="267301" y="312015"/>
                  </a:lnTo>
                  <a:lnTo>
                    <a:pt x="249251" y="366052"/>
                  </a:lnTo>
                  <a:lnTo>
                    <a:pt x="231637" y="427211"/>
                  </a:lnTo>
                  <a:lnTo>
                    <a:pt x="214081" y="484124"/>
                  </a:lnTo>
                  <a:lnTo>
                    <a:pt x="200042" y="547039"/>
                  </a:lnTo>
                  <a:lnTo>
                    <a:pt x="186004" y="604613"/>
                  </a:lnTo>
                  <a:lnTo>
                    <a:pt x="171966" y="646272"/>
                  </a:lnTo>
                  <a:lnTo>
                    <a:pt x="157928" y="661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63157" y="726466"/>
              <a:ext cx="131932" cy="241022"/>
            </a:xfrm>
            <a:custGeom>
              <a:avLst/>
              <a:gdLst/>
              <a:ahLst/>
              <a:cxnLst/>
              <a:rect l="0" t="0" r="0" b="0"/>
              <a:pathLst>
                <a:path w="131932" h="241022">
                  <a:moveTo>
                    <a:pt x="5589" y="115813"/>
                  </a:moveTo>
                  <a:lnTo>
                    <a:pt x="0" y="132581"/>
                  </a:lnTo>
                  <a:lnTo>
                    <a:pt x="2113" y="165365"/>
                  </a:lnTo>
                  <a:lnTo>
                    <a:pt x="16584" y="223811"/>
                  </a:lnTo>
                  <a:lnTo>
                    <a:pt x="19938" y="236945"/>
                  </a:lnTo>
                  <a:lnTo>
                    <a:pt x="22174" y="241021"/>
                  </a:lnTo>
                  <a:lnTo>
                    <a:pt x="23664" y="239060"/>
                  </a:lnTo>
                  <a:lnTo>
                    <a:pt x="24151" y="224402"/>
                  </a:lnTo>
                  <a:lnTo>
                    <a:pt x="11817" y="163533"/>
                  </a:lnTo>
                  <a:lnTo>
                    <a:pt x="7989" y="109685"/>
                  </a:lnTo>
                  <a:lnTo>
                    <a:pt x="11725" y="86183"/>
                  </a:lnTo>
                  <a:lnTo>
                    <a:pt x="20404" y="67160"/>
                  </a:lnTo>
                  <a:lnTo>
                    <a:pt x="33230" y="50906"/>
                  </a:lnTo>
                  <a:lnTo>
                    <a:pt x="80155" y="14271"/>
                  </a:lnTo>
                  <a:lnTo>
                    <a:pt x="100731" y="6343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42528" y="72646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66388" y="17958"/>
                  </a:lnTo>
                  <a:lnTo>
                    <a:pt x="2481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42654" y="431668"/>
              <a:ext cx="31544" cy="515897"/>
            </a:xfrm>
            <a:custGeom>
              <a:avLst/>
              <a:gdLst/>
              <a:ahLst/>
              <a:cxnLst/>
              <a:rect l="0" t="0" r="0" b="0"/>
              <a:pathLst>
                <a:path w="31544" h="515897">
                  <a:moveTo>
                    <a:pt x="31543" y="0"/>
                  </a:moveTo>
                  <a:lnTo>
                    <a:pt x="20090" y="48931"/>
                  </a:lnTo>
                  <a:lnTo>
                    <a:pt x="13331" y="96776"/>
                  </a:lnTo>
                  <a:lnTo>
                    <a:pt x="8209" y="151117"/>
                  </a:lnTo>
                  <a:lnTo>
                    <a:pt x="3625" y="192335"/>
                  </a:lnTo>
                  <a:lnTo>
                    <a:pt x="1587" y="237950"/>
                  </a:lnTo>
                  <a:lnTo>
                    <a:pt x="440" y="298491"/>
                  </a:lnTo>
                  <a:lnTo>
                    <a:pt x="100" y="359063"/>
                  </a:lnTo>
                  <a:lnTo>
                    <a:pt x="0" y="410286"/>
                  </a:lnTo>
                  <a:lnTo>
                    <a:pt x="5559" y="460688"/>
                  </a:lnTo>
                  <a:lnTo>
                    <a:pt x="10485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84759" y="465151"/>
              <a:ext cx="413449" cy="485114"/>
            </a:xfrm>
            <a:custGeom>
              <a:avLst/>
              <a:gdLst/>
              <a:ahLst/>
              <a:cxnLst/>
              <a:rect l="0" t="0" r="0" b="0"/>
              <a:pathLst>
                <a:path w="413449" h="485114">
                  <a:moveTo>
                    <a:pt x="321106" y="19159"/>
                  </a:moveTo>
                  <a:lnTo>
                    <a:pt x="262489" y="19159"/>
                  </a:lnTo>
                  <a:lnTo>
                    <a:pt x="199909" y="19159"/>
                  </a:lnTo>
                  <a:lnTo>
                    <a:pt x="149755" y="17990"/>
                  </a:lnTo>
                  <a:lnTo>
                    <a:pt x="93413" y="7707"/>
                  </a:lnTo>
                  <a:lnTo>
                    <a:pt x="42553" y="0"/>
                  </a:lnTo>
                  <a:lnTo>
                    <a:pt x="21440" y="5185"/>
                  </a:lnTo>
                  <a:lnTo>
                    <a:pt x="12534" y="9843"/>
                  </a:lnTo>
                  <a:lnTo>
                    <a:pt x="6597" y="18798"/>
                  </a:lnTo>
                  <a:lnTo>
                    <a:pt x="0" y="44345"/>
                  </a:lnTo>
                  <a:lnTo>
                    <a:pt x="1875" y="80434"/>
                  </a:lnTo>
                  <a:lnTo>
                    <a:pt x="16259" y="137843"/>
                  </a:lnTo>
                  <a:lnTo>
                    <a:pt x="32220" y="198305"/>
                  </a:lnTo>
                  <a:lnTo>
                    <a:pt x="34785" y="224342"/>
                  </a:lnTo>
                  <a:lnTo>
                    <a:pt x="37809" y="230817"/>
                  </a:lnTo>
                  <a:lnTo>
                    <a:pt x="42164" y="232794"/>
                  </a:lnTo>
                  <a:lnTo>
                    <a:pt x="54412" y="228752"/>
                  </a:lnTo>
                  <a:lnTo>
                    <a:pt x="106525" y="206189"/>
                  </a:lnTo>
                  <a:lnTo>
                    <a:pt x="160263" y="199733"/>
                  </a:lnTo>
                  <a:lnTo>
                    <a:pt x="215938" y="201577"/>
                  </a:lnTo>
                  <a:lnTo>
                    <a:pt x="277585" y="212860"/>
                  </a:lnTo>
                  <a:lnTo>
                    <a:pt x="317570" y="228501"/>
                  </a:lnTo>
                  <a:lnTo>
                    <a:pt x="374902" y="268534"/>
                  </a:lnTo>
                  <a:lnTo>
                    <a:pt x="389079" y="285580"/>
                  </a:lnTo>
                  <a:lnTo>
                    <a:pt x="407712" y="325120"/>
                  </a:lnTo>
                  <a:lnTo>
                    <a:pt x="413448" y="361848"/>
                  </a:lnTo>
                  <a:lnTo>
                    <a:pt x="406980" y="407775"/>
                  </a:lnTo>
                  <a:lnTo>
                    <a:pt x="396593" y="438851"/>
                  </a:lnTo>
                  <a:lnTo>
                    <a:pt x="385462" y="455644"/>
                  </a:lnTo>
                  <a:lnTo>
                    <a:pt x="369596" y="467786"/>
                  </a:lnTo>
                  <a:lnTo>
                    <a:pt x="325225" y="485113"/>
                  </a:lnTo>
                  <a:lnTo>
                    <a:pt x="279562" y="485033"/>
                  </a:lnTo>
                  <a:lnTo>
                    <a:pt x="227372" y="473355"/>
                  </a:lnTo>
                  <a:lnTo>
                    <a:pt x="164931" y="448667"/>
                  </a:lnTo>
                  <a:lnTo>
                    <a:pt x="142121" y="440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48062" y="589595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5897" y="0"/>
                  </a:lnTo>
                  <a:lnTo>
                    <a:pt x="85361" y="0"/>
                  </a:lnTo>
                  <a:lnTo>
                    <a:pt x="2899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69119" y="736994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10529"/>
                  </a:moveTo>
                  <a:lnTo>
                    <a:pt x="215124" y="10529"/>
                  </a:lnTo>
                  <a:lnTo>
                    <a:pt x="159780" y="9359"/>
                  </a:lnTo>
                  <a:lnTo>
                    <a:pt x="96855" y="2196"/>
                  </a:lnTo>
                  <a:lnTo>
                    <a:pt x="33430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85015" y="611086"/>
              <a:ext cx="157929" cy="10096"/>
            </a:xfrm>
            <a:custGeom>
              <a:avLst/>
              <a:gdLst/>
              <a:ahLst/>
              <a:cxnLst/>
              <a:rect l="0" t="0" r="0" b="0"/>
              <a:pathLst>
                <a:path w="157929" h="10096">
                  <a:moveTo>
                    <a:pt x="157928" y="10095"/>
                  </a:moveTo>
                  <a:lnTo>
                    <a:pt x="108997" y="1762"/>
                  </a:lnTo>
                  <a:lnTo>
                    <a:pt x="49866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95585" y="402385"/>
              <a:ext cx="347442" cy="453388"/>
            </a:xfrm>
            <a:custGeom>
              <a:avLst/>
              <a:gdLst/>
              <a:ahLst/>
              <a:cxnLst/>
              <a:rect l="0" t="0" r="0" b="0"/>
              <a:pathLst>
                <a:path w="347442" h="453388">
                  <a:moveTo>
                    <a:pt x="0" y="102982"/>
                  </a:moveTo>
                  <a:lnTo>
                    <a:pt x="20244" y="59020"/>
                  </a:lnTo>
                  <a:lnTo>
                    <a:pt x="44993" y="34324"/>
                  </a:lnTo>
                  <a:lnTo>
                    <a:pt x="103469" y="9352"/>
                  </a:lnTo>
                  <a:lnTo>
                    <a:pt x="139452" y="1151"/>
                  </a:lnTo>
                  <a:lnTo>
                    <a:pt x="152630" y="0"/>
                  </a:lnTo>
                  <a:lnTo>
                    <a:pt x="173511" y="4960"/>
                  </a:lnTo>
                  <a:lnTo>
                    <a:pt x="211568" y="27208"/>
                  </a:lnTo>
                  <a:lnTo>
                    <a:pt x="236862" y="52845"/>
                  </a:lnTo>
                  <a:lnTo>
                    <a:pt x="257964" y="108590"/>
                  </a:lnTo>
                  <a:lnTo>
                    <a:pt x="270278" y="168994"/>
                  </a:lnTo>
                  <a:lnTo>
                    <a:pt x="267468" y="231315"/>
                  </a:lnTo>
                  <a:lnTo>
                    <a:pt x="264474" y="280087"/>
                  </a:lnTo>
                  <a:lnTo>
                    <a:pt x="252408" y="325994"/>
                  </a:lnTo>
                  <a:lnTo>
                    <a:pt x="220600" y="386117"/>
                  </a:lnTo>
                  <a:lnTo>
                    <a:pt x="205669" y="406635"/>
                  </a:lnTo>
                  <a:lnTo>
                    <a:pt x="177532" y="430170"/>
                  </a:lnTo>
                  <a:lnTo>
                    <a:pt x="126151" y="453114"/>
                  </a:lnTo>
                  <a:lnTo>
                    <a:pt x="115686" y="453387"/>
                  </a:lnTo>
                  <a:lnTo>
                    <a:pt x="94700" y="447451"/>
                  </a:lnTo>
                  <a:lnTo>
                    <a:pt x="79914" y="433894"/>
                  </a:lnTo>
                  <a:lnTo>
                    <a:pt x="74333" y="425366"/>
                  </a:lnTo>
                  <a:lnTo>
                    <a:pt x="66478" y="391006"/>
                  </a:lnTo>
                  <a:lnTo>
                    <a:pt x="68885" y="381566"/>
                  </a:lnTo>
                  <a:lnTo>
                    <a:pt x="74000" y="374102"/>
                  </a:lnTo>
                  <a:lnTo>
                    <a:pt x="80919" y="367957"/>
                  </a:lnTo>
                  <a:lnTo>
                    <a:pt x="104204" y="361129"/>
                  </a:lnTo>
                  <a:lnTo>
                    <a:pt x="143959" y="360404"/>
                  </a:lnTo>
                  <a:lnTo>
                    <a:pt x="194423" y="370640"/>
                  </a:lnTo>
                  <a:lnTo>
                    <a:pt x="249451" y="392333"/>
                  </a:lnTo>
                  <a:lnTo>
                    <a:pt x="302262" y="416028"/>
                  </a:lnTo>
                  <a:lnTo>
                    <a:pt x="347441" y="429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58839" y="642238"/>
              <a:ext cx="189514" cy="223656"/>
            </a:xfrm>
            <a:custGeom>
              <a:avLst/>
              <a:gdLst/>
              <a:ahLst/>
              <a:cxnLst/>
              <a:rect l="0" t="0" r="0" b="0"/>
              <a:pathLst>
                <a:path w="189514" h="223656">
                  <a:moveTo>
                    <a:pt x="0" y="94756"/>
                  </a:moveTo>
                  <a:lnTo>
                    <a:pt x="14654" y="147784"/>
                  </a:lnTo>
                  <a:lnTo>
                    <a:pt x="31667" y="208425"/>
                  </a:lnTo>
                  <a:lnTo>
                    <a:pt x="36301" y="223655"/>
                  </a:lnTo>
                  <a:lnTo>
                    <a:pt x="26848" y="190629"/>
                  </a:lnTo>
                  <a:lnTo>
                    <a:pt x="22201" y="139214"/>
                  </a:lnTo>
                  <a:lnTo>
                    <a:pt x="24402" y="87117"/>
                  </a:lnTo>
                  <a:lnTo>
                    <a:pt x="30733" y="65625"/>
                  </a:lnTo>
                  <a:lnTo>
                    <a:pt x="41345" y="48274"/>
                  </a:lnTo>
                  <a:lnTo>
                    <a:pt x="66063" y="25352"/>
                  </a:lnTo>
                  <a:lnTo>
                    <a:pt x="95614" y="9331"/>
                  </a:lnTo>
                  <a:lnTo>
                    <a:pt x="155845" y="1229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706445" y="221098"/>
            <a:ext cx="4000382" cy="526426"/>
            <a:chOff x="5706445" y="221098"/>
            <a:chExt cx="4000382" cy="526426"/>
          </a:xfrm>
        </p:grpSpPr>
        <p:sp>
          <p:nvSpPr>
            <p:cNvPr id="14" name="Freeform 13"/>
            <p:cNvSpPr/>
            <p:nvPr/>
          </p:nvSpPr>
          <p:spPr>
            <a:xfrm>
              <a:off x="5906487" y="379025"/>
              <a:ext cx="10096" cy="326385"/>
            </a:xfrm>
            <a:custGeom>
              <a:avLst/>
              <a:gdLst/>
              <a:ahLst/>
              <a:cxnLst/>
              <a:rect l="0" t="0" r="0" b="0"/>
              <a:pathLst>
                <a:path w="10096" h="326385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58334"/>
                  </a:lnTo>
                  <a:lnTo>
                    <a:pt x="8334" y="207571"/>
                  </a:lnTo>
                  <a:lnTo>
                    <a:pt x="10095" y="26613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06445" y="315854"/>
              <a:ext cx="379027" cy="73701"/>
            </a:xfrm>
            <a:custGeom>
              <a:avLst/>
              <a:gdLst/>
              <a:ahLst/>
              <a:cxnLst/>
              <a:rect l="0" t="0" r="0" b="0"/>
              <a:pathLst>
                <a:path w="379027" h="73701">
                  <a:moveTo>
                    <a:pt x="379026" y="0"/>
                  </a:moveTo>
                  <a:lnTo>
                    <a:pt x="320409" y="5590"/>
                  </a:lnTo>
                  <a:lnTo>
                    <a:pt x="265066" y="17959"/>
                  </a:lnTo>
                  <a:lnTo>
                    <a:pt x="216059" y="28198"/>
                  </a:lnTo>
                  <a:lnTo>
                    <a:pt x="164493" y="38641"/>
                  </a:lnTo>
                  <a:lnTo>
                    <a:pt x="114510" y="49144"/>
                  </a:lnTo>
                  <a:lnTo>
                    <a:pt x="55635" y="6317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48559" y="684352"/>
              <a:ext cx="305328" cy="10529"/>
            </a:xfrm>
            <a:custGeom>
              <a:avLst/>
              <a:gdLst/>
              <a:ahLst/>
              <a:cxnLst/>
              <a:rect l="0" t="0" r="0" b="0"/>
              <a:pathLst>
                <a:path w="305328" h="10529">
                  <a:moveTo>
                    <a:pt x="305327" y="0"/>
                  </a:moveTo>
                  <a:lnTo>
                    <a:pt x="267848" y="8333"/>
                  </a:lnTo>
                  <a:lnTo>
                    <a:pt x="229881" y="6758"/>
                  </a:lnTo>
                  <a:lnTo>
                    <a:pt x="169541" y="1335"/>
                  </a:lnTo>
                  <a:lnTo>
                    <a:pt x="108533" y="264"/>
                  </a:lnTo>
                  <a:lnTo>
                    <a:pt x="59714" y="78"/>
                  </a:lnTo>
                  <a:lnTo>
                    <a:pt x="19773" y="1193"/>
                  </a:lnTo>
                  <a:lnTo>
                    <a:pt x="13183" y="31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26000" y="433416"/>
              <a:ext cx="219362" cy="253884"/>
            </a:xfrm>
            <a:custGeom>
              <a:avLst/>
              <a:gdLst/>
              <a:ahLst/>
              <a:cxnLst/>
              <a:rect l="0" t="0" r="0" b="0"/>
              <a:pathLst>
                <a:path w="219362" h="253884">
                  <a:moveTo>
                    <a:pt x="180570" y="19309"/>
                  </a:moveTo>
                  <a:lnTo>
                    <a:pt x="163802" y="8131"/>
                  </a:lnTo>
                  <a:lnTo>
                    <a:pt x="125429" y="1179"/>
                  </a:lnTo>
                  <a:lnTo>
                    <a:pt x="69635" y="0"/>
                  </a:lnTo>
                  <a:lnTo>
                    <a:pt x="45868" y="4098"/>
                  </a:lnTo>
                  <a:lnTo>
                    <a:pt x="18346" y="18571"/>
                  </a:lnTo>
                  <a:lnTo>
                    <a:pt x="5915" y="34189"/>
                  </a:lnTo>
                  <a:lnTo>
                    <a:pt x="962" y="43267"/>
                  </a:lnTo>
                  <a:lnTo>
                    <a:pt x="0" y="52828"/>
                  </a:lnTo>
                  <a:lnTo>
                    <a:pt x="5170" y="72811"/>
                  </a:lnTo>
                  <a:lnTo>
                    <a:pt x="18386" y="90271"/>
                  </a:lnTo>
                  <a:lnTo>
                    <a:pt x="35958" y="104660"/>
                  </a:lnTo>
                  <a:lnTo>
                    <a:pt x="55466" y="114954"/>
                  </a:lnTo>
                  <a:lnTo>
                    <a:pt x="115367" y="126444"/>
                  </a:lnTo>
                  <a:lnTo>
                    <a:pt x="169773" y="142385"/>
                  </a:lnTo>
                  <a:lnTo>
                    <a:pt x="190979" y="149269"/>
                  </a:lnTo>
                  <a:lnTo>
                    <a:pt x="205863" y="162467"/>
                  </a:lnTo>
                  <a:lnTo>
                    <a:pt x="211470" y="170899"/>
                  </a:lnTo>
                  <a:lnTo>
                    <a:pt x="219361" y="205124"/>
                  </a:lnTo>
                  <a:lnTo>
                    <a:pt x="214968" y="225116"/>
                  </a:lnTo>
                  <a:lnTo>
                    <a:pt x="210521" y="233723"/>
                  </a:lnTo>
                  <a:lnTo>
                    <a:pt x="193102" y="246405"/>
                  </a:lnTo>
                  <a:lnTo>
                    <a:pt x="181906" y="251425"/>
                  </a:lnTo>
                  <a:lnTo>
                    <a:pt x="160106" y="253883"/>
                  </a:lnTo>
                  <a:lnTo>
                    <a:pt x="98543" y="250154"/>
                  </a:lnTo>
                  <a:lnTo>
                    <a:pt x="43441" y="242679"/>
                  </a:lnTo>
                  <a:lnTo>
                    <a:pt x="1585" y="240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69823" y="473782"/>
              <a:ext cx="105287" cy="21058"/>
            </a:xfrm>
            <a:custGeom>
              <a:avLst/>
              <a:gdLst/>
              <a:ahLst/>
              <a:cxnLst/>
              <a:rect l="0" t="0" r="0" b="0"/>
              <a:pathLst>
                <a:path w="105287" h="21058">
                  <a:moveTo>
                    <a:pt x="105286" y="0"/>
                  </a:moveTo>
                  <a:lnTo>
                    <a:pt x="67808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17222" y="306564"/>
              <a:ext cx="286457" cy="401479"/>
            </a:xfrm>
            <a:custGeom>
              <a:avLst/>
              <a:gdLst/>
              <a:ahLst/>
              <a:cxnLst/>
              <a:rect l="0" t="0" r="0" b="0"/>
              <a:pathLst>
                <a:path w="286457" h="401479">
                  <a:moveTo>
                    <a:pt x="0" y="72461"/>
                  </a:moveTo>
                  <a:lnTo>
                    <a:pt x="9576" y="48415"/>
                  </a:lnTo>
                  <a:lnTo>
                    <a:pt x="27534" y="26992"/>
                  </a:lnTo>
                  <a:lnTo>
                    <a:pt x="44993" y="12868"/>
                  </a:lnTo>
                  <a:lnTo>
                    <a:pt x="67570" y="5032"/>
                  </a:lnTo>
                  <a:lnTo>
                    <a:pt x="120192" y="0"/>
                  </a:lnTo>
                  <a:lnTo>
                    <a:pt x="144666" y="5551"/>
                  </a:lnTo>
                  <a:lnTo>
                    <a:pt x="175055" y="21831"/>
                  </a:lnTo>
                  <a:lnTo>
                    <a:pt x="190106" y="35921"/>
                  </a:lnTo>
                  <a:lnTo>
                    <a:pt x="200696" y="53882"/>
                  </a:lnTo>
                  <a:lnTo>
                    <a:pt x="203062" y="73562"/>
                  </a:lnTo>
                  <a:lnTo>
                    <a:pt x="195050" y="114793"/>
                  </a:lnTo>
                  <a:lnTo>
                    <a:pt x="179975" y="140636"/>
                  </a:lnTo>
                  <a:lnTo>
                    <a:pt x="164217" y="152674"/>
                  </a:lnTo>
                  <a:lnTo>
                    <a:pt x="152534" y="159584"/>
                  </a:lnTo>
                  <a:lnTo>
                    <a:pt x="154333" y="159789"/>
                  </a:lnTo>
                  <a:lnTo>
                    <a:pt x="159041" y="158756"/>
                  </a:lnTo>
                  <a:lnTo>
                    <a:pt x="188024" y="162891"/>
                  </a:lnTo>
                  <a:lnTo>
                    <a:pt x="220657" y="177114"/>
                  </a:lnTo>
                  <a:lnTo>
                    <a:pt x="246964" y="196146"/>
                  </a:lnTo>
                  <a:lnTo>
                    <a:pt x="275645" y="239179"/>
                  </a:lnTo>
                  <a:lnTo>
                    <a:pt x="285506" y="261202"/>
                  </a:lnTo>
                  <a:lnTo>
                    <a:pt x="286456" y="304509"/>
                  </a:lnTo>
                  <a:lnTo>
                    <a:pt x="273739" y="343208"/>
                  </a:lnTo>
                  <a:lnTo>
                    <a:pt x="255154" y="371311"/>
                  </a:lnTo>
                  <a:lnTo>
                    <a:pt x="238573" y="383878"/>
                  </a:lnTo>
                  <a:lnTo>
                    <a:pt x="193745" y="401478"/>
                  </a:lnTo>
                  <a:lnTo>
                    <a:pt x="153593" y="401445"/>
                  </a:lnTo>
                  <a:lnTo>
                    <a:pt x="95573" y="379401"/>
                  </a:lnTo>
                  <a:lnTo>
                    <a:pt x="52643" y="3567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582829" y="513819"/>
              <a:ext cx="260902" cy="202119"/>
            </a:xfrm>
            <a:custGeom>
              <a:avLst/>
              <a:gdLst/>
              <a:ahLst/>
              <a:cxnLst/>
              <a:rect l="0" t="0" r="0" b="0"/>
              <a:pathLst>
                <a:path w="260902" h="202119">
                  <a:moveTo>
                    <a:pt x="145088" y="54719"/>
                  </a:moveTo>
                  <a:lnTo>
                    <a:pt x="115780" y="16346"/>
                  </a:lnTo>
                  <a:lnTo>
                    <a:pt x="90001" y="716"/>
                  </a:lnTo>
                  <a:lnTo>
                    <a:pt x="80287" y="0"/>
                  </a:lnTo>
                  <a:lnTo>
                    <a:pt x="60136" y="5443"/>
                  </a:lnTo>
                  <a:lnTo>
                    <a:pt x="42600" y="18781"/>
                  </a:lnTo>
                  <a:lnTo>
                    <a:pt x="28178" y="36407"/>
                  </a:lnTo>
                  <a:lnTo>
                    <a:pt x="5488" y="92256"/>
                  </a:lnTo>
                  <a:lnTo>
                    <a:pt x="0" y="132652"/>
                  </a:lnTo>
                  <a:lnTo>
                    <a:pt x="4955" y="154087"/>
                  </a:lnTo>
                  <a:lnTo>
                    <a:pt x="27200" y="186911"/>
                  </a:lnTo>
                  <a:lnTo>
                    <a:pt x="36080" y="190811"/>
                  </a:lnTo>
                  <a:lnTo>
                    <a:pt x="58425" y="192023"/>
                  </a:lnTo>
                  <a:lnTo>
                    <a:pt x="68596" y="188369"/>
                  </a:lnTo>
                  <a:lnTo>
                    <a:pt x="86136" y="174951"/>
                  </a:lnTo>
                  <a:lnTo>
                    <a:pt x="115289" y="137740"/>
                  </a:lnTo>
                  <a:lnTo>
                    <a:pt x="125215" y="117354"/>
                  </a:lnTo>
                  <a:lnTo>
                    <a:pt x="130669" y="112853"/>
                  </a:lnTo>
                  <a:lnTo>
                    <a:pt x="136646" y="112193"/>
                  </a:lnTo>
                  <a:lnTo>
                    <a:pt x="142969" y="114092"/>
                  </a:lnTo>
                  <a:lnTo>
                    <a:pt x="156235" y="125561"/>
                  </a:lnTo>
                  <a:lnTo>
                    <a:pt x="210375" y="177385"/>
                  </a:lnTo>
                  <a:lnTo>
                    <a:pt x="260901" y="202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114426" y="469869"/>
              <a:ext cx="206174" cy="243681"/>
            </a:xfrm>
            <a:custGeom>
              <a:avLst/>
              <a:gdLst/>
              <a:ahLst/>
              <a:cxnLst/>
              <a:rect l="0" t="0" r="0" b="0"/>
              <a:pathLst>
                <a:path w="206174" h="243681">
                  <a:moveTo>
                    <a:pt x="150444" y="24970"/>
                  </a:moveTo>
                  <a:lnTo>
                    <a:pt x="132464" y="9329"/>
                  </a:lnTo>
                  <a:lnTo>
                    <a:pt x="115547" y="1251"/>
                  </a:lnTo>
                  <a:lnTo>
                    <a:pt x="93210" y="0"/>
                  </a:lnTo>
                  <a:lnTo>
                    <a:pt x="46332" y="8729"/>
                  </a:lnTo>
                  <a:lnTo>
                    <a:pt x="19510" y="23927"/>
                  </a:lnTo>
                  <a:lnTo>
                    <a:pt x="7244" y="39714"/>
                  </a:lnTo>
                  <a:lnTo>
                    <a:pt x="2335" y="48838"/>
                  </a:lnTo>
                  <a:lnTo>
                    <a:pt x="0" y="68333"/>
                  </a:lnTo>
                  <a:lnTo>
                    <a:pt x="1015" y="78445"/>
                  </a:lnTo>
                  <a:lnTo>
                    <a:pt x="6371" y="85187"/>
                  </a:lnTo>
                  <a:lnTo>
                    <a:pt x="24801" y="92677"/>
                  </a:lnTo>
                  <a:lnTo>
                    <a:pt x="85170" y="109333"/>
                  </a:lnTo>
                  <a:lnTo>
                    <a:pt x="139639" y="127933"/>
                  </a:lnTo>
                  <a:lnTo>
                    <a:pt x="170249" y="146854"/>
                  </a:lnTo>
                  <a:lnTo>
                    <a:pt x="193487" y="174168"/>
                  </a:lnTo>
                  <a:lnTo>
                    <a:pt x="203890" y="194225"/>
                  </a:lnTo>
                  <a:lnTo>
                    <a:pt x="206173" y="214838"/>
                  </a:lnTo>
                  <a:lnTo>
                    <a:pt x="205145" y="225248"/>
                  </a:lnTo>
                  <a:lnTo>
                    <a:pt x="199779" y="232188"/>
                  </a:lnTo>
                  <a:lnTo>
                    <a:pt x="181340" y="239899"/>
                  </a:lnTo>
                  <a:lnTo>
                    <a:pt x="131374" y="243680"/>
                  </a:lnTo>
                  <a:lnTo>
                    <a:pt x="76444" y="234375"/>
                  </a:lnTo>
                  <a:lnTo>
                    <a:pt x="24102" y="225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405986" y="541892"/>
              <a:ext cx="159481" cy="160059"/>
            </a:xfrm>
            <a:custGeom>
              <a:avLst/>
              <a:gdLst/>
              <a:ahLst/>
              <a:cxnLst/>
              <a:rect l="0" t="0" r="0" b="0"/>
              <a:pathLst>
                <a:path w="159481" h="160059">
                  <a:moveTo>
                    <a:pt x="79983" y="5589"/>
                  </a:moveTo>
                  <a:lnTo>
                    <a:pt x="63215" y="0"/>
                  </a:lnTo>
                  <a:lnTo>
                    <a:pt x="45625" y="3495"/>
                  </a:lnTo>
                  <a:lnTo>
                    <a:pt x="19109" y="18617"/>
                  </a:lnTo>
                  <a:lnTo>
                    <a:pt x="11325" y="24803"/>
                  </a:lnTo>
                  <a:lnTo>
                    <a:pt x="2675" y="44154"/>
                  </a:lnTo>
                  <a:lnTo>
                    <a:pt x="0" y="68353"/>
                  </a:lnTo>
                  <a:lnTo>
                    <a:pt x="10814" y="130260"/>
                  </a:lnTo>
                  <a:lnTo>
                    <a:pt x="17492" y="139006"/>
                  </a:lnTo>
                  <a:lnTo>
                    <a:pt x="37391" y="151843"/>
                  </a:lnTo>
                  <a:lnTo>
                    <a:pt x="74902" y="160058"/>
                  </a:lnTo>
                  <a:lnTo>
                    <a:pt x="115652" y="156903"/>
                  </a:lnTo>
                  <a:lnTo>
                    <a:pt x="137170" y="145369"/>
                  </a:lnTo>
                  <a:lnTo>
                    <a:pt x="146184" y="137381"/>
                  </a:lnTo>
                  <a:lnTo>
                    <a:pt x="156199" y="112906"/>
                  </a:lnTo>
                  <a:lnTo>
                    <a:pt x="159480" y="84871"/>
                  </a:lnTo>
                  <a:lnTo>
                    <a:pt x="157039" y="60713"/>
                  </a:lnTo>
                  <a:lnTo>
                    <a:pt x="148936" y="41397"/>
                  </a:lnTo>
                  <a:lnTo>
                    <a:pt x="122097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622839" y="221098"/>
              <a:ext cx="42116" cy="452726"/>
            </a:xfrm>
            <a:custGeom>
              <a:avLst/>
              <a:gdLst/>
              <a:ahLst/>
              <a:cxnLst/>
              <a:rect l="0" t="0" r="0" b="0"/>
              <a:pathLst>
                <a:path w="42116" h="452726">
                  <a:moveTo>
                    <a:pt x="42115" y="0"/>
                  </a:moveTo>
                  <a:lnTo>
                    <a:pt x="27460" y="53028"/>
                  </a:lnTo>
                  <a:lnTo>
                    <a:pt x="10447" y="113669"/>
                  </a:lnTo>
                  <a:lnTo>
                    <a:pt x="5814" y="135917"/>
                  </a:lnTo>
                  <a:lnTo>
                    <a:pt x="9251" y="185035"/>
                  </a:lnTo>
                  <a:lnTo>
                    <a:pt x="10150" y="233420"/>
                  </a:lnTo>
                  <a:lnTo>
                    <a:pt x="10416" y="284801"/>
                  </a:lnTo>
                  <a:lnTo>
                    <a:pt x="7376" y="333950"/>
                  </a:lnTo>
                  <a:lnTo>
                    <a:pt x="2186" y="381268"/>
                  </a:lnTo>
                  <a:lnTo>
                    <a:pt x="648" y="422974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718029" y="547481"/>
              <a:ext cx="119099" cy="157940"/>
            </a:xfrm>
            <a:custGeom>
              <a:avLst/>
              <a:gdLst/>
              <a:ahLst/>
              <a:cxnLst/>
              <a:rect l="0" t="0" r="0" b="0"/>
              <a:pathLst>
                <a:path w="119099" h="157940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5" y="124608"/>
                  </a:lnTo>
                  <a:lnTo>
                    <a:pt x="19848" y="151825"/>
                  </a:lnTo>
                  <a:lnTo>
                    <a:pt x="28296" y="156199"/>
                  </a:lnTo>
                  <a:lnTo>
                    <a:pt x="50160" y="157939"/>
                  </a:lnTo>
                  <a:lnTo>
                    <a:pt x="83188" y="146753"/>
                  </a:lnTo>
                  <a:lnTo>
                    <a:pt x="98342" y="131904"/>
                  </a:lnTo>
                  <a:lnTo>
                    <a:pt x="117604" y="93776"/>
                  </a:lnTo>
                  <a:lnTo>
                    <a:pt x="119098" y="73264"/>
                  </a:lnTo>
                  <a:lnTo>
                    <a:pt x="11538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918071" y="315854"/>
              <a:ext cx="10095" cy="326385"/>
            </a:xfrm>
            <a:custGeom>
              <a:avLst/>
              <a:gdLst/>
              <a:ahLst/>
              <a:cxnLst/>
              <a:rect l="0" t="0" r="0" b="0"/>
              <a:pathLst>
                <a:path w="10095" h="326385">
                  <a:moveTo>
                    <a:pt x="10094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7607"/>
                  </a:lnTo>
                  <a:lnTo>
                    <a:pt x="9461" y="208878"/>
                  </a:lnTo>
                  <a:lnTo>
                    <a:pt x="9970" y="266388"/>
                  </a:lnTo>
                  <a:lnTo>
                    <a:pt x="1009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822880" y="452725"/>
              <a:ext cx="189515" cy="10529"/>
            </a:xfrm>
            <a:custGeom>
              <a:avLst/>
              <a:gdLst/>
              <a:ahLst/>
              <a:cxnLst/>
              <a:rect l="0" t="0" r="0" b="0"/>
              <a:pathLst>
                <a:path w="189515" h="10529">
                  <a:moveTo>
                    <a:pt x="189514" y="0"/>
                  </a:moveTo>
                  <a:lnTo>
                    <a:pt x="140582" y="3119"/>
                  </a:lnTo>
                  <a:lnTo>
                    <a:pt x="81453" y="9065"/>
                  </a:lnTo>
                  <a:lnTo>
                    <a:pt x="1998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075565" y="579067"/>
              <a:ext cx="6066" cy="105286"/>
            </a:xfrm>
            <a:custGeom>
              <a:avLst/>
              <a:gdLst/>
              <a:ahLst/>
              <a:cxnLst/>
              <a:rect l="0" t="0" r="0" b="0"/>
              <a:pathLst>
                <a:path w="6066" h="105286">
                  <a:moveTo>
                    <a:pt x="0" y="0"/>
                  </a:moveTo>
                  <a:lnTo>
                    <a:pt x="3119" y="42692"/>
                  </a:lnTo>
                  <a:lnTo>
                    <a:pt x="6065" y="6342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065036" y="410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157301" y="526424"/>
              <a:ext cx="135946" cy="139351"/>
            </a:xfrm>
            <a:custGeom>
              <a:avLst/>
              <a:gdLst/>
              <a:ahLst/>
              <a:cxnLst/>
              <a:rect l="0" t="0" r="0" b="0"/>
              <a:pathLst>
                <a:path w="135946" h="139351">
                  <a:moveTo>
                    <a:pt x="76191" y="21057"/>
                  </a:moveTo>
                  <a:lnTo>
                    <a:pt x="53834" y="21057"/>
                  </a:lnTo>
                  <a:lnTo>
                    <a:pt x="23164" y="32236"/>
                  </a:lnTo>
                  <a:lnTo>
                    <a:pt x="8560" y="47083"/>
                  </a:lnTo>
                  <a:lnTo>
                    <a:pt x="3028" y="55955"/>
                  </a:lnTo>
                  <a:lnTo>
                    <a:pt x="0" y="75172"/>
                  </a:lnTo>
                  <a:lnTo>
                    <a:pt x="3724" y="95411"/>
                  </a:lnTo>
                  <a:lnTo>
                    <a:pt x="13178" y="116105"/>
                  </a:lnTo>
                  <a:lnTo>
                    <a:pt x="28298" y="130761"/>
                  </a:lnTo>
                  <a:lnTo>
                    <a:pt x="37243" y="136307"/>
                  </a:lnTo>
                  <a:lnTo>
                    <a:pt x="59661" y="139350"/>
                  </a:lnTo>
                  <a:lnTo>
                    <a:pt x="106591" y="131771"/>
                  </a:lnTo>
                  <a:lnTo>
                    <a:pt x="115175" y="126452"/>
                  </a:lnTo>
                  <a:lnTo>
                    <a:pt x="127832" y="111183"/>
                  </a:lnTo>
                  <a:lnTo>
                    <a:pt x="135945" y="77267"/>
                  </a:lnTo>
                  <a:lnTo>
                    <a:pt x="131604" y="54228"/>
                  </a:lnTo>
                  <a:lnTo>
                    <a:pt x="120707" y="33460"/>
                  </a:lnTo>
                  <a:lnTo>
                    <a:pt x="867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338777" y="503737"/>
              <a:ext cx="168457" cy="180616"/>
            </a:xfrm>
            <a:custGeom>
              <a:avLst/>
              <a:gdLst/>
              <a:ahLst/>
              <a:cxnLst/>
              <a:rect l="0" t="0" r="0" b="0"/>
              <a:pathLst>
                <a:path w="168457" h="180616">
                  <a:moveTo>
                    <a:pt x="0" y="75330"/>
                  </a:moveTo>
                  <a:lnTo>
                    <a:pt x="14655" y="133947"/>
                  </a:lnTo>
                  <a:lnTo>
                    <a:pt x="19793" y="178762"/>
                  </a:lnTo>
                  <a:lnTo>
                    <a:pt x="20495" y="171213"/>
                  </a:lnTo>
                  <a:lnTo>
                    <a:pt x="6354" y="116618"/>
                  </a:lnTo>
                  <a:lnTo>
                    <a:pt x="1883" y="80025"/>
                  </a:lnTo>
                  <a:lnTo>
                    <a:pt x="7076" y="56359"/>
                  </a:lnTo>
                  <a:lnTo>
                    <a:pt x="23153" y="26425"/>
                  </a:lnTo>
                  <a:lnTo>
                    <a:pt x="37197" y="11480"/>
                  </a:lnTo>
                  <a:lnTo>
                    <a:pt x="55137" y="939"/>
                  </a:lnTo>
                  <a:lnTo>
                    <a:pt x="63664" y="0"/>
                  </a:lnTo>
                  <a:lnTo>
                    <a:pt x="106968" y="15685"/>
                  </a:lnTo>
                  <a:lnTo>
                    <a:pt x="123970" y="28934"/>
                  </a:lnTo>
                  <a:lnTo>
                    <a:pt x="138156" y="46521"/>
                  </a:lnTo>
                  <a:lnTo>
                    <a:pt x="160681" y="96752"/>
                  </a:lnTo>
                  <a:lnTo>
                    <a:pt x="167432" y="154291"/>
                  </a:lnTo>
                  <a:lnTo>
                    <a:pt x="168456" y="180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538819" y="341302"/>
              <a:ext cx="168008" cy="227237"/>
            </a:xfrm>
            <a:custGeom>
              <a:avLst/>
              <a:gdLst/>
              <a:ahLst/>
              <a:cxnLst/>
              <a:rect l="0" t="0" r="0" b="0"/>
              <a:pathLst>
                <a:path w="168008" h="227237">
                  <a:moveTo>
                    <a:pt x="0" y="16666"/>
                  </a:moveTo>
                  <a:lnTo>
                    <a:pt x="11178" y="5488"/>
                  </a:lnTo>
                  <a:lnTo>
                    <a:pt x="32264" y="0"/>
                  </a:lnTo>
                  <a:lnTo>
                    <a:pt x="73900" y="30"/>
                  </a:lnTo>
                  <a:lnTo>
                    <a:pt x="129891" y="10521"/>
                  </a:lnTo>
                  <a:lnTo>
                    <a:pt x="160799" y="26024"/>
                  </a:lnTo>
                  <a:lnTo>
                    <a:pt x="165690" y="33433"/>
                  </a:lnTo>
                  <a:lnTo>
                    <a:pt x="168007" y="51025"/>
                  </a:lnTo>
                  <a:lnTo>
                    <a:pt x="164647" y="59459"/>
                  </a:lnTo>
                  <a:lnTo>
                    <a:pt x="151555" y="75070"/>
                  </a:lnTo>
                  <a:lnTo>
                    <a:pt x="124453" y="91423"/>
                  </a:lnTo>
                  <a:lnTo>
                    <a:pt x="76570" y="114220"/>
                  </a:lnTo>
                  <a:lnTo>
                    <a:pt x="68594" y="120306"/>
                  </a:lnTo>
                  <a:lnTo>
                    <a:pt x="64447" y="127874"/>
                  </a:lnTo>
                  <a:lnTo>
                    <a:pt x="62958" y="145641"/>
                  </a:lnTo>
                  <a:lnTo>
                    <a:pt x="86871" y="206410"/>
                  </a:lnTo>
                  <a:lnTo>
                    <a:pt x="94756" y="227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665161" y="74752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84393" y="1763171"/>
            <a:ext cx="3358592" cy="426757"/>
            <a:chOff x="884393" y="1763171"/>
            <a:chExt cx="3358592" cy="426757"/>
          </a:xfrm>
        </p:grpSpPr>
        <p:sp>
          <p:nvSpPr>
            <p:cNvPr id="34" name="Freeform 33"/>
            <p:cNvSpPr/>
            <p:nvPr/>
          </p:nvSpPr>
          <p:spPr>
            <a:xfrm>
              <a:off x="884393" y="1895129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0"/>
                  </a:lnTo>
                  <a:lnTo>
                    <a:pt x="39594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47606" y="1763171"/>
              <a:ext cx="242480" cy="405700"/>
            </a:xfrm>
            <a:custGeom>
              <a:avLst/>
              <a:gdLst/>
              <a:ahLst/>
              <a:cxnLst/>
              <a:rect l="0" t="0" r="0" b="0"/>
              <a:pathLst>
                <a:path w="242480" h="405700">
                  <a:moveTo>
                    <a:pt x="0" y="5616"/>
                  </a:moveTo>
                  <a:lnTo>
                    <a:pt x="16767" y="27"/>
                  </a:lnTo>
                  <a:lnTo>
                    <a:pt x="69516" y="3299"/>
                  </a:lnTo>
                  <a:lnTo>
                    <a:pt x="126209" y="5159"/>
                  </a:lnTo>
                  <a:lnTo>
                    <a:pt x="182467" y="5526"/>
                  </a:lnTo>
                  <a:lnTo>
                    <a:pt x="219011" y="0"/>
                  </a:lnTo>
                  <a:lnTo>
                    <a:pt x="227895" y="1872"/>
                  </a:lnTo>
                  <a:lnTo>
                    <a:pt x="234988" y="6630"/>
                  </a:lnTo>
                  <a:lnTo>
                    <a:pt x="240887" y="13311"/>
                  </a:lnTo>
                  <a:lnTo>
                    <a:pt x="242479" y="22444"/>
                  </a:lnTo>
                  <a:lnTo>
                    <a:pt x="227929" y="84117"/>
                  </a:lnTo>
                  <a:lnTo>
                    <a:pt x="205637" y="136893"/>
                  </a:lnTo>
                  <a:lnTo>
                    <a:pt x="172057" y="198056"/>
                  </a:lnTo>
                  <a:lnTo>
                    <a:pt x="146724" y="260265"/>
                  </a:lnTo>
                  <a:lnTo>
                    <a:pt x="124779" y="317700"/>
                  </a:lnTo>
                  <a:lnTo>
                    <a:pt x="102421" y="378831"/>
                  </a:lnTo>
                  <a:lnTo>
                    <a:pt x="84228" y="405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37285" y="1963239"/>
              <a:ext cx="168457" cy="16119"/>
            </a:xfrm>
            <a:custGeom>
              <a:avLst/>
              <a:gdLst/>
              <a:ahLst/>
              <a:cxnLst/>
              <a:rect l="0" t="0" r="0" b="0"/>
              <a:pathLst>
                <a:path w="168457" h="16119">
                  <a:moveTo>
                    <a:pt x="168456" y="5590"/>
                  </a:moveTo>
                  <a:lnTo>
                    <a:pt x="151688" y="0"/>
                  </a:lnTo>
                  <a:lnTo>
                    <a:pt x="134097" y="376"/>
                  </a:lnTo>
                  <a:lnTo>
                    <a:pt x="76627" y="6073"/>
                  </a:lnTo>
                  <a:lnTo>
                    <a:pt x="32163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33100" y="1789844"/>
              <a:ext cx="20082" cy="379027"/>
            </a:xfrm>
            <a:custGeom>
              <a:avLst/>
              <a:gdLst/>
              <a:ahLst/>
              <a:cxnLst/>
              <a:rect l="0" t="0" r="0" b="0"/>
              <a:pathLst>
                <a:path w="20082" h="379027">
                  <a:moveTo>
                    <a:pt x="9553" y="0"/>
                  </a:moveTo>
                  <a:lnTo>
                    <a:pt x="2317" y="50433"/>
                  </a:lnTo>
                  <a:lnTo>
                    <a:pt x="0" y="105410"/>
                  </a:lnTo>
                  <a:lnTo>
                    <a:pt x="2336" y="167094"/>
                  </a:lnTo>
                  <a:lnTo>
                    <a:pt x="7414" y="219525"/>
                  </a:lnTo>
                  <a:lnTo>
                    <a:pt x="12038" y="280684"/>
                  </a:lnTo>
                  <a:lnTo>
                    <a:pt x="17698" y="332730"/>
                  </a:lnTo>
                  <a:lnTo>
                    <a:pt x="2008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17912" y="1768787"/>
              <a:ext cx="291194" cy="421141"/>
            </a:xfrm>
            <a:custGeom>
              <a:avLst/>
              <a:gdLst/>
              <a:ahLst/>
              <a:cxnLst/>
              <a:rect l="0" t="0" r="0" b="0"/>
              <a:pathLst>
                <a:path w="291194" h="421141">
                  <a:moveTo>
                    <a:pt x="193238" y="0"/>
                  </a:moveTo>
                  <a:lnTo>
                    <a:pt x="140210" y="14654"/>
                  </a:lnTo>
                  <a:lnTo>
                    <a:pt x="79569" y="23333"/>
                  </a:lnTo>
                  <a:lnTo>
                    <a:pt x="35734" y="35545"/>
                  </a:lnTo>
                  <a:lnTo>
                    <a:pt x="27404" y="41244"/>
                  </a:lnTo>
                  <a:lnTo>
                    <a:pt x="15029" y="56935"/>
                  </a:lnTo>
                  <a:lnTo>
                    <a:pt x="1485" y="85500"/>
                  </a:lnTo>
                  <a:lnTo>
                    <a:pt x="0" y="108970"/>
                  </a:lnTo>
                  <a:lnTo>
                    <a:pt x="8578" y="167754"/>
                  </a:lnTo>
                  <a:lnTo>
                    <a:pt x="18161" y="207242"/>
                  </a:lnTo>
                  <a:lnTo>
                    <a:pt x="25047" y="214201"/>
                  </a:lnTo>
                  <a:lnTo>
                    <a:pt x="34317" y="217670"/>
                  </a:lnTo>
                  <a:lnTo>
                    <a:pt x="97398" y="221817"/>
                  </a:lnTo>
                  <a:lnTo>
                    <a:pt x="159705" y="232462"/>
                  </a:lnTo>
                  <a:lnTo>
                    <a:pt x="217420" y="251419"/>
                  </a:lnTo>
                  <a:lnTo>
                    <a:pt x="248626" y="276486"/>
                  </a:lnTo>
                  <a:lnTo>
                    <a:pt x="278961" y="323633"/>
                  </a:lnTo>
                  <a:lnTo>
                    <a:pt x="289049" y="346218"/>
                  </a:lnTo>
                  <a:lnTo>
                    <a:pt x="291193" y="367954"/>
                  </a:lnTo>
                  <a:lnTo>
                    <a:pt x="290127" y="378664"/>
                  </a:lnTo>
                  <a:lnTo>
                    <a:pt x="285906" y="386973"/>
                  </a:lnTo>
                  <a:lnTo>
                    <a:pt x="271859" y="399326"/>
                  </a:lnTo>
                  <a:lnTo>
                    <a:pt x="238630" y="412857"/>
                  </a:lnTo>
                  <a:lnTo>
                    <a:pt x="177074" y="419504"/>
                  </a:lnTo>
                  <a:lnTo>
                    <a:pt x="114829" y="420817"/>
                  </a:lnTo>
                  <a:lnTo>
                    <a:pt x="7742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69119" y="1916186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00704" y="2074114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74393" y="2195"/>
                  </a:lnTo>
                  <a:lnTo>
                    <a:pt x="34911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84974" y="193724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2593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27129" y="1792175"/>
              <a:ext cx="315856" cy="370861"/>
            </a:xfrm>
            <a:custGeom>
              <a:avLst/>
              <a:gdLst/>
              <a:ahLst/>
              <a:cxnLst/>
              <a:rect l="0" t="0" r="0" b="0"/>
              <a:pathLst>
                <a:path w="315856" h="370861">
                  <a:moveTo>
                    <a:pt x="0" y="29255"/>
                  </a:moveTo>
                  <a:lnTo>
                    <a:pt x="11179" y="18076"/>
                  </a:lnTo>
                  <a:lnTo>
                    <a:pt x="40487" y="5535"/>
                  </a:lnTo>
                  <a:lnTo>
                    <a:pt x="84396" y="0"/>
                  </a:lnTo>
                  <a:lnTo>
                    <a:pt x="128862" y="9538"/>
                  </a:lnTo>
                  <a:lnTo>
                    <a:pt x="166083" y="32771"/>
                  </a:lnTo>
                  <a:lnTo>
                    <a:pt x="199338" y="61882"/>
                  </a:lnTo>
                  <a:lnTo>
                    <a:pt x="214547" y="88599"/>
                  </a:lnTo>
                  <a:lnTo>
                    <a:pt x="226566" y="139645"/>
                  </a:lnTo>
                  <a:lnTo>
                    <a:pt x="227008" y="196104"/>
                  </a:lnTo>
                  <a:lnTo>
                    <a:pt x="216677" y="256405"/>
                  </a:lnTo>
                  <a:lnTo>
                    <a:pt x="201031" y="303281"/>
                  </a:lnTo>
                  <a:lnTo>
                    <a:pt x="174989" y="340385"/>
                  </a:lnTo>
                  <a:lnTo>
                    <a:pt x="151082" y="358997"/>
                  </a:lnTo>
                  <a:lnTo>
                    <a:pt x="121740" y="368829"/>
                  </a:lnTo>
                  <a:lnTo>
                    <a:pt x="92711" y="370860"/>
                  </a:lnTo>
                  <a:lnTo>
                    <a:pt x="72011" y="363963"/>
                  </a:lnTo>
                  <a:lnTo>
                    <a:pt x="66724" y="357678"/>
                  </a:lnTo>
                  <a:lnTo>
                    <a:pt x="64370" y="349979"/>
                  </a:lnTo>
                  <a:lnTo>
                    <a:pt x="63970" y="341337"/>
                  </a:lnTo>
                  <a:lnTo>
                    <a:pt x="69766" y="322376"/>
                  </a:lnTo>
                  <a:lnTo>
                    <a:pt x="74586" y="312406"/>
                  </a:lnTo>
                  <a:lnTo>
                    <a:pt x="92421" y="298209"/>
                  </a:lnTo>
                  <a:lnTo>
                    <a:pt x="115945" y="289170"/>
                  </a:lnTo>
                  <a:lnTo>
                    <a:pt x="155497" y="285251"/>
                  </a:lnTo>
                  <a:lnTo>
                    <a:pt x="207664" y="293814"/>
                  </a:lnTo>
                  <a:lnTo>
                    <a:pt x="270065" y="310192"/>
                  </a:lnTo>
                  <a:lnTo>
                    <a:pt x="315855" y="324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496637" y="1674031"/>
            <a:ext cx="574398" cy="610653"/>
            <a:chOff x="1496637" y="1674031"/>
            <a:chExt cx="574398" cy="610653"/>
          </a:xfrm>
        </p:grpSpPr>
        <p:sp>
          <p:nvSpPr>
            <p:cNvPr id="44" name="Freeform 43"/>
            <p:cNvSpPr/>
            <p:nvPr/>
          </p:nvSpPr>
          <p:spPr>
            <a:xfrm>
              <a:off x="1496637" y="1674031"/>
              <a:ext cx="145809" cy="547483"/>
            </a:xfrm>
            <a:custGeom>
              <a:avLst/>
              <a:gdLst/>
              <a:ahLst/>
              <a:cxnLst/>
              <a:rect l="0" t="0" r="0" b="0"/>
              <a:pathLst>
                <a:path w="145809" h="547483">
                  <a:moveTo>
                    <a:pt x="145808" y="0"/>
                  </a:moveTo>
                  <a:lnTo>
                    <a:pt x="129041" y="5589"/>
                  </a:lnTo>
                  <a:lnTo>
                    <a:pt x="122931" y="11915"/>
                  </a:lnTo>
                  <a:lnTo>
                    <a:pt x="95962" y="72497"/>
                  </a:lnTo>
                  <a:lnTo>
                    <a:pt x="56530" y="134550"/>
                  </a:lnTo>
                  <a:lnTo>
                    <a:pt x="30838" y="170108"/>
                  </a:lnTo>
                  <a:lnTo>
                    <a:pt x="14777" y="217818"/>
                  </a:lnTo>
                  <a:lnTo>
                    <a:pt x="3779" y="274718"/>
                  </a:lnTo>
                  <a:lnTo>
                    <a:pt x="0" y="329142"/>
                  </a:lnTo>
                  <a:lnTo>
                    <a:pt x="50" y="382313"/>
                  </a:lnTo>
                  <a:lnTo>
                    <a:pt x="8124" y="433942"/>
                  </a:lnTo>
                  <a:lnTo>
                    <a:pt x="31221" y="490782"/>
                  </a:lnTo>
                  <a:lnTo>
                    <a:pt x="58313" y="530562"/>
                  </a:lnTo>
                  <a:lnTo>
                    <a:pt x="69097" y="539962"/>
                  </a:lnTo>
                  <a:lnTo>
                    <a:pt x="82637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89803" y="1979357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26673" y="1855731"/>
              <a:ext cx="212938" cy="235791"/>
            </a:xfrm>
            <a:custGeom>
              <a:avLst/>
              <a:gdLst/>
              <a:ahLst/>
              <a:cxnLst/>
              <a:rect l="0" t="0" r="0" b="0"/>
              <a:pathLst>
                <a:path w="212938" h="235791">
                  <a:moveTo>
                    <a:pt x="0" y="60455"/>
                  </a:moveTo>
                  <a:lnTo>
                    <a:pt x="5589" y="43687"/>
                  </a:lnTo>
                  <a:lnTo>
                    <a:pt x="17692" y="29216"/>
                  </a:lnTo>
                  <a:lnTo>
                    <a:pt x="44237" y="11035"/>
                  </a:lnTo>
                  <a:lnTo>
                    <a:pt x="65284" y="3396"/>
                  </a:lnTo>
                  <a:lnTo>
                    <a:pt x="90237" y="0"/>
                  </a:lnTo>
                  <a:lnTo>
                    <a:pt x="113805" y="4731"/>
                  </a:lnTo>
                  <a:lnTo>
                    <a:pt x="125003" y="9267"/>
                  </a:lnTo>
                  <a:lnTo>
                    <a:pt x="131298" y="16971"/>
                  </a:lnTo>
                  <a:lnTo>
                    <a:pt x="135174" y="38009"/>
                  </a:lnTo>
                  <a:lnTo>
                    <a:pt x="129878" y="56718"/>
                  </a:lnTo>
                  <a:lnTo>
                    <a:pt x="107413" y="87793"/>
                  </a:lnTo>
                  <a:lnTo>
                    <a:pt x="79059" y="105716"/>
                  </a:lnTo>
                  <a:lnTo>
                    <a:pt x="80782" y="105837"/>
                  </a:lnTo>
                  <a:lnTo>
                    <a:pt x="119942" y="103215"/>
                  </a:lnTo>
                  <a:lnTo>
                    <a:pt x="144555" y="109095"/>
                  </a:lnTo>
                  <a:lnTo>
                    <a:pt x="167192" y="120678"/>
                  </a:lnTo>
                  <a:lnTo>
                    <a:pt x="197327" y="146929"/>
                  </a:lnTo>
                  <a:lnTo>
                    <a:pt x="209754" y="166738"/>
                  </a:lnTo>
                  <a:lnTo>
                    <a:pt x="212937" y="190360"/>
                  </a:lnTo>
                  <a:lnTo>
                    <a:pt x="212148" y="203210"/>
                  </a:lnTo>
                  <a:lnTo>
                    <a:pt x="208112" y="212947"/>
                  </a:lnTo>
                  <a:lnTo>
                    <a:pt x="194270" y="226885"/>
                  </a:lnTo>
                  <a:lnTo>
                    <a:pt x="173300" y="233860"/>
                  </a:lnTo>
                  <a:lnTo>
                    <a:pt x="149552" y="235790"/>
                  </a:lnTo>
                  <a:lnTo>
                    <a:pt x="94757" y="228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84601" y="1737202"/>
              <a:ext cx="186434" cy="547482"/>
            </a:xfrm>
            <a:custGeom>
              <a:avLst/>
              <a:gdLst/>
              <a:ahLst/>
              <a:cxnLst/>
              <a:rect l="0" t="0" r="0" b="0"/>
              <a:pathLst>
                <a:path w="186434" h="547482">
                  <a:moveTo>
                    <a:pt x="21057" y="0"/>
                  </a:moveTo>
                  <a:lnTo>
                    <a:pt x="72052" y="60873"/>
                  </a:lnTo>
                  <a:lnTo>
                    <a:pt x="127121" y="119655"/>
                  </a:lnTo>
                  <a:lnTo>
                    <a:pt x="163020" y="178313"/>
                  </a:lnTo>
                  <a:lnTo>
                    <a:pt x="183066" y="238990"/>
                  </a:lnTo>
                  <a:lnTo>
                    <a:pt x="186433" y="287750"/>
                  </a:lnTo>
                  <a:lnTo>
                    <a:pt x="174563" y="349861"/>
                  </a:lnTo>
                  <a:lnTo>
                    <a:pt x="150035" y="406930"/>
                  </a:lnTo>
                  <a:lnTo>
                    <a:pt x="100554" y="467307"/>
                  </a:lnTo>
                  <a:lnTo>
                    <a:pt x="47764" y="518375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366306" y="1758259"/>
            <a:ext cx="820080" cy="558011"/>
            <a:chOff x="4366306" y="1758259"/>
            <a:chExt cx="820080" cy="558011"/>
          </a:xfrm>
        </p:grpSpPr>
        <p:sp>
          <p:nvSpPr>
            <p:cNvPr id="49" name="Freeform 48"/>
            <p:cNvSpPr/>
            <p:nvPr/>
          </p:nvSpPr>
          <p:spPr>
            <a:xfrm>
              <a:off x="4366306" y="1758259"/>
              <a:ext cx="150420" cy="421141"/>
            </a:xfrm>
            <a:custGeom>
              <a:avLst/>
              <a:gdLst/>
              <a:ahLst/>
              <a:cxnLst/>
              <a:rect l="0" t="0" r="0" b="0"/>
              <a:pathLst>
                <a:path w="150420" h="421141">
                  <a:moveTo>
                    <a:pt x="150419" y="0"/>
                  </a:moveTo>
                  <a:lnTo>
                    <a:pt x="119137" y="9575"/>
                  </a:lnTo>
                  <a:lnTo>
                    <a:pt x="95397" y="27533"/>
                  </a:lnTo>
                  <a:lnTo>
                    <a:pt x="48319" y="86802"/>
                  </a:lnTo>
                  <a:lnTo>
                    <a:pt x="32430" y="113456"/>
                  </a:lnTo>
                  <a:lnTo>
                    <a:pt x="20771" y="131143"/>
                  </a:lnTo>
                  <a:lnTo>
                    <a:pt x="0" y="194117"/>
                  </a:lnTo>
                  <a:lnTo>
                    <a:pt x="1210" y="249390"/>
                  </a:lnTo>
                  <a:lnTo>
                    <a:pt x="5782" y="302249"/>
                  </a:lnTo>
                  <a:lnTo>
                    <a:pt x="17486" y="336000"/>
                  </a:lnTo>
                  <a:lnTo>
                    <a:pt x="42403" y="373256"/>
                  </a:lnTo>
                  <a:lnTo>
                    <a:pt x="76822" y="407194"/>
                  </a:lnTo>
                  <a:lnTo>
                    <a:pt x="9777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58839" y="198988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1857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85181" y="1864980"/>
              <a:ext cx="344692" cy="314420"/>
            </a:xfrm>
            <a:custGeom>
              <a:avLst/>
              <a:gdLst/>
              <a:ahLst/>
              <a:cxnLst/>
              <a:rect l="0" t="0" r="0" b="0"/>
              <a:pathLst>
                <a:path w="344692" h="314420">
                  <a:moveTo>
                    <a:pt x="0" y="40678"/>
                  </a:moveTo>
                  <a:lnTo>
                    <a:pt x="11179" y="29499"/>
                  </a:lnTo>
                  <a:lnTo>
                    <a:pt x="73217" y="5834"/>
                  </a:lnTo>
                  <a:lnTo>
                    <a:pt x="131359" y="0"/>
                  </a:lnTo>
                  <a:lnTo>
                    <a:pt x="173712" y="1329"/>
                  </a:lnTo>
                  <a:lnTo>
                    <a:pt x="207838" y="15501"/>
                  </a:lnTo>
                  <a:lnTo>
                    <a:pt x="225344" y="27928"/>
                  </a:lnTo>
                  <a:lnTo>
                    <a:pt x="229777" y="36857"/>
                  </a:lnTo>
                  <a:lnTo>
                    <a:pt x="231585" y="59257"/>
                  </a:lnTo>
                  <a:lnTo>
                    <a:pt x="228090" y="69441"/>
                  </a:lnTo>
                  <a:lnTo>
                    <a:pt x="193250" y="110034"/>
                  </a:lnTo>
                  <a:lnTo>
                    <a:pt x="194344" y="114991"/>
                  </a:lnTo>
                  <a:lnTo>
                    <a:pt x="200922" y="118296"/>
                  </a:lnTo>
                  <a:lnTo>
                    <a:pt x="263290" y="135778"/>
                  </a:lnTo>
                  <a:lnTo>
                    <a:pt x="283134" y="143776"/>
                  </a:lnTo>
                  <a:lnTo>
                    <a:pt x="322262" y="174675"/>
                  </a:lnTo>
                  <a:lnTo>
                    <a:pt x="338161" y="200873"/>
                  </a:lnTo>
                  <a:lnTo>
                    <a:pt x="344691" y="242041"/>
                  </a:lnTo>
                  <a:lnTo>
                    <a:pt x="339980" y="268213"/>
                  </a:lnTo>
                  <a:lnTo>
                    <a:pt x="335447" y="280105"/>
                  </a:lnTo>
                  <a:lnTo>
                    <a:pt x="326577" y="288033"/>
                  </a:lnTo>
                  <a:lnTo>
                    <a:pt x="273432" y="303877"/>
                  </a:lnTo>
                  <a:lnTo>
                    <a:pt x="217528" y="312336"/>
                  </a:lnTo>
                  <a:lnTo>
                    <a:pt x="168456" y="314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48394" y="1758259"/>
              <a:ext cx="237992" cy="558011"/>
            </a:xfrm>
            <a:custGeom>
              <a:avLst/>
              <a:gdLst/>
              <a:ahLst/>
              <a:cxnLst/>
              <a:rect l="0" t="0" r="0" b="0"/>
              <a:pathLst>
                <a:path w="237992" h="558011">
                  <a:moveTo>
                    <a:pt x="0" y="0"/>
                  </a:moveTo>
                  <a:lnTo>
                    <a:pt x="58616" y="43962"/>
                  </a:lnTo>
                  <a:lnTo>
                    <a:pt x="116877" y="90793"/>
                  </a:lnTo>
                  <a:lnTo>
                    <a:pt x="171616" y="151076"/>
                  </a:lnTo>
                  <a:lnTo>
                    <a:pt x="207014" y="211704"/>
                  </a:lnTo>
                  <a:lnTo>
                    <a:pt x="228103" y="261078"/>
                  </a:lnTo>
                  <a:lnTo>
                    <a:pt x="237991" y="318342"/>
                  </a:lnTo>
                  <a:lnTo>
                    <a:pt x="235332" y="379763"/>
                  </a:lnTo>
                  <a:lnTo>
                    <a:pt x="221546" y="436826"/>
                  </a:lnTo>
                  <a:lnTo>
                    <a:pt x="202643" y="474010"/>
                  </a:lnTo>
                  <a:lnTo>
                    <a:pt x="174125" y="507536"/>
                  </a:lnTo>
                  <a:lnTo>
                    <a:pt x="114359" y="551692"/>
                  </a:lnTo>
                  <a:lnTo>
                    <a:pt x="105285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402877" y="2661096"/>
            <a:ext cx="1945186" cy="445600"/>
            <a:chOff x="1402877" y="2661096"/>
            <a:chExt cx="1945186" cy="445600"/>
          </a:xfrm>
        </p:grpSpPr>
        <p:sp>
          <p:nvSpPr>
            <p:cNvPr id="54" name="Freeform 53"/>
            <p:cNvSpPr/>
            <p:nvPr/>
          </p:nvSpPr>
          <p:spPr>
            <a:xfrm>
              <a:off x="1402877" y="2661096"/>
              <a:ext cx="292212" cy="445600"/>
            </a:xfrm>
            <a:custGeom>
              <a:avLst/>
              <a:gdLst/>
              <a:ahLst/>
              <a:cxnLst/>
              <a:rect l="0" t="0" r="0" b="0"/>
              <a:pathLst>
                <a:path w="292212" h="445600">
                  <a:moveTo>
                    <a:pt x="50055" y="55256"/>
                  </a:moveTo>
                  <a:lnTo>
                    <a:pt x="15308" y="118684"/>
                  </a:lnTo>
                  <a:lnTo>
                    <a:pt x="6146" y="139598"/>
                  </a:lnTo>
                  <a:lnTo>
                    <a:pt x="3235" y="141900"/>
                  </a:lnTo>
                  <a:lnTo>
                    <a:pt x="1294" y="138755"/>
                  </a:lnTo>
                  <a:lnTo>
                    <a:pt x="0" y="131979"/>
                  </a:lnTo>
                  <a:lnTo>
                    <a:pt x="3769" y="105675"/>
                  </a:lnTo>
                  <a:lnTo>
                    <a:pt x="30297" y="46630"/>
                  </a:lnTo>
                  <a:lnTo>
                    <a:pt x="44783" y="26856"/>
                  </a:lnTo>
                  <a:lnTo>
                    <a:pt x="72670" y="9146"/>
                  </a:lnTo>
                  <a:lnTo>
                    <a:pt x="92861" y="448"/>
                  </a:lnTo>
                  <a:lnTo>
                    <a:pt x="101989" y="0"/>
                  </a:lnTo>
                  <a:lnTo>
                    <a:pt x="118371" y="5741"/>
                  </a:lnTo>
                  <a:lnTo>
                    <a:pt x="133450" y="22331"/>
                  </a:lnTo>
                  <a:lnTo>
                    <a:pt x="151974" y="57979"/>
                  </a:lnTo>
                  <a:lnTo>
                    <a:pt x="174302" y="111946"/>
                  </a:lnTo>
                  <a:lnTo>
                    <a:pt x="188775" y="159270"/>
                  </a:lnTo>
                  <a:lnTo>
                    <a:pt x="188504" y="214362"/>
                  </a:lnTo>
                  <a:lnTo>
                    <a:pt x="186224" y="268125"/>
                  </a:lnTo>
                  <a:lnTo>
                    <a:pt x="178659" y="320449"/>
                  </a:lnTo>
                  <a:lnTo>
                    <a:pt x="165622" y="377525"/>
                  </a:lnTo>
                  <a:lnTo>
                    <a:pt x="157570" y="399698"/>
                  </a:lnTo>
                  <a:lnTo>
                    <a:pt x="146193" y="417351"/>
                  </a:lnTo>
                  <a:lnTo>
                    <a:pt x="115455" y="440444"/>
                  </a:lnTo>
                  <a:lnTo>
                    <a:pt x="93160" y="445599"/>
                  </a:lnTo>
                  <a:lnTo>
                    <a:pt x="71552" y="442821"/>
                  </a:lnTo>
                  <a:lnTo>
                    <a:pt x="50251" y="433788"/>
                  </a:lnTo>
                  <a:lnTo>
                    <a:pt x="35324" y="418854"/>
                  </a:lnTo>
                  <a:lnTo>
                    <a:pt x="25961" y="399349"/>
                  </a:lnTo>
                  <a:lnTo>
                    <a:pt x="21799" y="375082"/>
                  </a:lnTo>
                  <a:lnTo>
                    <a:pt x="26188" y="354939"/>
                  </a:lnTo>
                  <a:lnTo>
                    <a:pt x="30635" y="346291"/>
                  </a:lnTo>
                  <a:lnTo>
                    <a:pt x="38278" y="340526"/>
                  </a:lnTo>
                  <a:lnTo>
                    <a:pt x="59249" y="334121"/>
                  </a:lnTo>
                  <a:lnTo>
                    <a:pt x="97363" y="336104"/>
                  </a:lnTo>
                  <a:lnTo>
                    <a:pt x="152163" y="354491"/>
                  </a:lnTo>
                  <a:lnTo>
                    <a:pt x="204929" y="370601"/>
                  </a:lnTo>
                  <a:lnTo>
                    <a:pt x="267766" y="392123"/>
                  </a:lnTo>
                  <a:lnTo>
                    <a:pt x="292211" y="402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42517" y="2726880"/>
              <a:ext cx="15743" cy="347442"/>
            </a:xfrm>
            <a:custGeom>
              <a:avLst/>
              <a:gdLst/>
              <a:ahLst/>
              <a:cxnLst/>
              <a:rect l="0" t="0" r="0" b="0"/>
              <a:pathLst>
                <a:path w="15743" h="347442">
                  <a:moveTo>
                    <a:pt x="5213" y="0"/>
                  </a:moveTo>
                  <a:lnTo>
                    <a:pt x="5213" y="54145"/>
                  </a:lnTo>
                  <a:lnTo>
                    <a:pt x="2094" y="101441"/>
                  </a:lnTo>
                  <a:lnTo>
                    <a:pt x="0" y="150550"/>
                  </a:lnTo>
                  <a:lnTo>
                    <a:pt x="3668" y="196686"/>
                  </a:lnTo>
                  <a:lnTo>
                    <a:pt x="7875" y="248571"/>
                  </a:lnTo>
                  <a:lnTo>
                    <a:pt x="13411" y="296699"/>
                  </a:lnTo>
                  <a:lnTo>
                    <a:pt x="1574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32000" y="2916393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0"/>
                  </a:moveTo>
                  <a:lnTo>
                    <a:pt x="114311" y="0"/>
                  </a:lnTo>
                  <a:lnTo>
                    <a:pt x="59364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90411" y="2758466"/>
              <a:ext cx="31144" cy="347441"/>
            </a:xfrm>
            <a:custGeom>
              <a:avLst/>
              <a:gdLst/>
              <a:ahLst/>
              <a:cxnLst/>
              <a:rect l="0" t="0" r="0" b="0"/>
              <a:pathLst>
                <a:path w="31144" h="347441">
                  <a:moveTo>
                    <a:pt x="31143" y="0"/>
                  </a:moveTo>
                  <a:lnTo>
                    <a:pt x="16571" y="57264"/>
                  </a:lnTo>
                  <a:lnTo>
                    <a:pt x="4599" y="109774"/>
                  </a:lnTo>
                  <a:lnTo>
                    <a:pt x="1051" y="169786"/>
                  </a:lnTo>
                  <a:lnTo>
                    <a:pt x="0" y="232021"/>
                  </a:lnTo>
                  <a:lnTo>
                    <a:pt x="2808" y="285556"/>
                  </a:lnTo>
                  <a:lnTo>
                    <a:pt x="1008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25017" y="2770892"/>
              <a:ext cx="291973" cy="331818"/>
            </a:xfrm>
            <a:custGeom>
              <a:avLst/>
              <a:gdLst/>
              <a:ahLst/>
              <a:cxnLst/>
              <a:rect l="0" t="0" r="0" b="0"/>
              <a:pathLst>
                <a:path w="291973" h="331818">
                  <a:moveTo>
                    <a:pt x="222920" y="19159"/>
                  </a:moveTo>
                  <a:lnTo>
                    <a:pt x="164304" y="19159"/>
                  </a:lnTo>
                  <a:lnTo>
                    <a:pt x="104064" y="10754"/>
                  </a:lnTo>
                  <a:lnTo>
                    <a:pt x="52823" y="948"/>
                  </a:lnTo>
                  <a:lnTo>
                    <a:pt x="39332" y="0"/>
                  </a:lnTo>
                  <a:lnTo>
                    <a:pt x="29169" y="2877"/>
                  </a:lnTo>
                  <a:lnTo>
                    <a:pt x="21223" y="8304"/>
                  </a:lnTo>
                  <a:lnTo>
                    <a:pt x="14756" y="15432"/>
                  </a:lnTo>
                  <a:lnTo>
                    <a:pt x="10690" y="38950"/>
                  </a:lnTo>
                  <a:lnTo>
                    <a:pt x="9273" y="65390"/>
                  </a:lnTo>
                  <a:lnTo>
                    <a:pt x="844" y="84940"/>
                  </a:lnTo>
                  <a:lnTo>
                    <a:pt x="0" y="93429"/>
                  </a:lnTo>
                  <a:lnTo>
                    <a:pt x="5302" y="109100"/>
                  </a:lnTo>
                  <a:lnTo>
                    <a:pt x="12331" y="114215"/>
                  </a:lnTo>
                  <a:lnTo>
                    <a:pt x="32619" y="119898"/>
                  </a:lnTo>
                  <a:lnTo>
                    <a:pt x="54114" y="116185"/>
                  </a:lnTo>
                  <a:lnTo>
                    <a:pt x="76535" y="109075"/>
                  </a:lnTo>
                  <a:lnTo>
                    <a:pt x="114296" y="106243"/>
                  </a:lnTo>
                  <a:lnTo>
                    <a:pt x="169838" y="118264"/>
                  </a:lnTo>
                  <a:lnTo>
                    <a:pt x="201733" y="128202"/>
                  </a:lnTo>
                  <a:lnTo>
                    <a:pt x="219743" y="141323"/>
                  </a:lnTo>
                  <a:lnTo>
                    <a:pt x="280932" y="199979"/>
                  </a:lnTo>
                  <a:lnTo>
                    <a:pt x="289648" y="223136"/>
                  </a:lnTo>
                  <a:lnTo>
                    <a:pt x="291972" y="235863"/>
                  </a:lnTo>
                  <a:lnTo>
                    <a:pt x="288315" y="262481"/>
                  </a:lnTo>
                  <a:lnTo>
                    <a:pt x="278891" y="287570"/>
                  </a:lnTo>
                  <a:lnTo>
                    <a:pt x="266903" y="306519"/>
                  </a:lnTo>
                  <a:lnTo>
                    <a:pt x="250657" y="319620"/>
                  </a:lnTo>
                  <a:lnTo>
                    <a:pt x="230569" y="328172"/>
                  </a:lnTo>
                  <a:lnTo>
                    <a:pt x="194121" y="331817"/>
                  </a:lnTo>
                  <a:lnTo>
                    <a:pt x="133470" y="320093"/>
                  </a:lnTo>
                  <a:lnTo>
                    <a:pt x="96578" y="313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48020" y="286375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9078" y="8333"/>
                  </a:lnTo>
                  <a:lnTo>
                    <a:pt x="2904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16435" y="299009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4363" y="0"/>
                  </a:lnTo>
                  <a:lnTo>
                    <a:pt x="124972" y="0"/>
                  </a:lnTo>
                  <a:lnTo>
                    <a:pt x="67060" y="5589"/>
                  </a:lnTo>
                  <a:lnTo>
                    <a:pt x="1206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3635550" y="2663709"/>
            <a:ext cx="317708" cy="502348"/>
          </a:xfrm>
          <a:custGeom>
            <a:avLst/>
            <a:gdLst/>
            <a:ahLst/>
            <a:cxnLst/>
            <a:rect l="0" t="0" r="0" b="0"/>
            <a:pathLst>
              <a:path w="317708" h="502348">
                <a:moveTo>
                  <a:pt x="207351" y="0"/>
                </a:moveTo>
                <a:lnTo>
                  <a:pt x="148788" y="49499"/>
                </a:lnTo>
                <a:lnTo>
                  <a:pt x="104406" y="107182"/>
                </a:lnTo>
                <a:lnTo>
                  <a:pt x="68863" y="161812"/>
                </a:lnTo>
                <a:lnTo>
                  <a:pt x="27411" y="221979"/>
                </a:lnTo>
                <a:lnTo>
                  <a:pt x="7646" y="282191"/>
                </a:lnTo>
                <a:lnTo>
                  <a:pt x="0" y="318359"/>
                </a:lnTo>
                <a:lnTo>
                  <a:pt x="855" y="358711"/>
                </a:lnTo>
                <a:lnTo>
                  <a:pt x="16035" y="421022"/>
                </a:lnTo>
                <a:lnTo>
                  <a:pt x="34591" y="458410"/>
                </a:lnTo>
                <a:lnTo>
                  <a:pt x="52190" y="477089"/>
                </a:lnTo>
                <a:lnTo>
                  <a:pt x="87418" y="495170"/>
                </a:lnTo>
                <a:lnTo>
                  <a:pt x="133081" y="502347"/>
                </a:lnTo>
                <a:lnTo>
                  <a:pt x="183656" y="498884"/>
                </a:lnTo>
                <a:lnTo>
                  <a:pt x="224507" y="484860"/>
                </a:lnTo>
                <a:lnTo>
                  <a:pt x="272204" y="449216"/>
                </a:lnTo>
                <a:lnTo>
                  <a:pt x="307379" y="415508"/>
                </a:lnTo>
                <a:lnTo>
                  <a:pt x="316149" y="391341"/>
                </a:lnTo>
                <a:lnTo>
                  <a:pt x="317707" y="363442"/>
                </a:lnTo>
                <a:lnTo>
                  <a:pt x="310600" y="339345"/>
                </a:lnTo>
                <a:lnTo>
                  <a:pt x="296523" y="320056"/>
                </a:lnTo>
                <a:lnTo>
                  <a:pt x="287856" y="311637"/>
                </a:lnTo>
                <a:lnTo>
                  <a:pt x="262629" y="302282"/>
                </a:lnTo>
                <a:lnTo>
                  <a:pt x="234259" y="300464"/>
                </a:lnTo>
                <a:lnTo>
                  <a:pt x="198556" y="312595"/>
                </a:lnTo>
                <a:lnTo>
                  <a:pt x="141040" y="351280"/>
                </a:lnTo>
                <a:lnTo>
                  <a:pt x="79656" y="393864"/>
                </a:lnTo>
                <a:lnTo>
                  <a:pt x="70481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2245708" y="3369119"/>
            <a:ext cx="1404370" cy="561723"/>
            <a:chOff x="2245708" y="3369119"/>
            <a:chExt cx="1404370" cy="561723"/>
          </a:xfrm>
        </p:grpSpPr>
        <p:sp>
          <p:nvSpPr>
            <p:cNvPr id="63" name="Freeform 62"/>
            <p:cNvSpPr/>
            <p:nvPr/>
          </p:nvSpPr>
          <p:spPr>
            <a:xfrm>
              <a:off x="2245708" y="3369119"/>
              <a:ext cx="251773" cy="497904"/>
            </a:xfrm>
            <a:custGeom>
              <a:avLst/>
              <a:gdLst/>
              <a:ahLst/>
              <a:cxnLst/>
              <a:rect l="0" t="0" r="0" b="0"/>
              <a:pathLst>
                <a:path w="251773" h="497904">
                  <a:moveTo>
                    <a:pt x="154789" y="0"/>
                  </a:moveTo>
                  <a:lnTo>
                    <a:pt x="105291" y="55087"/>
                  </a:lnTo>
                  <a:lnTo>
                    <a:pt x="73632" y="97274"/>
                  </a:lnTo>
                  <a:lnTo>
                    <a:pt x="46182" y="154966"/>
                  </a:lnTo>
                  <a:lnTo>
                    <a:pt x="25424" y="210180"/>
                  </a:lnTo>
                  <a:lnTo>
                    <a:pt x="10996" y="267078"/>
                  </a:lnTo>
                  <a:lnTo>
                    <a:pt x="0" y="320778"/>
                  </a:lnTo>
                  <a:lnTo>
                    <a:pt x="596" y="351968"/>
                  </a:lnTo>
                  <a:lnTo>
                    <a:pt x="16923" y="406999"/>
                  </a:lnTo>
                  <a:lnTo>
                    <a:pt x="37349" y="452012"/>
                  </a:lnTo>
                  <a:lnTo>
                    <a:pt x="62670" y="478510"/>
                  </a:lnTo>
                  <a:lnTo>
                    <a:pt x="97989" y="495590"/>
                  </a:lnTo>
                  <a:lnTo>
                    <a:pt x="121356" y="497903"/>
                  </a:lnTo>
                  <a:lnTo>
                    <a:pt x="164952" y="489855"/>
                  </a:lnTo>
                  <a:lnTo>
                    <a:pt x="191206" y="474775"/>
                  </a:lnTo>
                  <a:lnTo>
                    <a:pt x="228200" y="438746"/>
                  </a:lnTo>
                  <a:lnTo>
                    <a:pt x="241228" y="418436"/>
                  </a:lnTo>
                  <a:lnTo>
                    <a:pt x="250918" y="393812"/>
                  </a:lnTo>
                  <a:lnTo>
                    <a:pt x="251772" y="353641"/>
                  </a:lnTo>
                  <a:lnTo>
                    <a:pt x="247520" y="343385"/>
                  </a:lnTo>
                  <a:lnTo>
                    <a:pt x="233438" y="328870"/>
                  </a:lnTo>
                  <a:lnTo>
                    <a:pt x="223599" y="325702"/>
                  </a:lnTo>
                  <a:lnTo>
                    <a:pt x="160702" y="326062"/>
                  </a:lnTo>
                  <a:lnTo>
                    <a:pt x="139480" y="332479"/>
                  </a:lnTo>
                  <a:lnTo>
                    <a:pt x="83789" y="369032"/>
                  </a:lnTo>
                  <a:lnTo>
                    <a:pt x="4950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84808" y="360074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3940" y="16789"/>
                  </a:lnTo>
                  <a:lnTo>
                    <a:pt x="72532" y="20214"/>
                  </a:lnTo>
                  <a:lnTo>
                    <a:pt x="34359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37450" y="3742556"/>
              <a:ext cx="200043" cy="16118"/>
            </a:xfrm>
            <a:custGeom>
              <a:avLst/>
              <a:gdLst/>
              <a:ahLst/>
              <a:cxnLst/>
              <a:rect l="0" t="0" r="0" b="0"/>
              <a:pathLst>
                <a:path w="200043" h="16118">
                  <a:moveTo>
                    <a:pt x="200042" y="5589"/>
                  </a:moveTo>
                  <a:lnTo>
                    <a:pt x="183275" y="0"/>
                  </a:lnTo>
                  <a:lnTo>
                    <a:pt x="165683" y="375"/>
                  </a:lnTo>
                  <a:lnTo>
                    <a:pt x="107043" y="6072"/>
                  </a:lnTo>
                  <a:lnTo>
                    <a:pt x="52297" y="13786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13967" y="3558632"/>
              <a:ext cx="236111" cy="372210"/>
            </a:xfrm>
            <a:custGeom>
              <a:avLst/>
              <a:gdLst/>
              <a:ahLst/>
              <a:cxnLst/>
              <a:rect l="0" t="0" r="0" b="0"/>
              <a:pathLst>
                <a:path w="236111" h="372210">
                  <a:moveTo>
                    <a:pt x="134136" y="0"/>
                  </a:moveTo>
                  <a:lnTo>
                    <a:pt x="110089" y="9575"/>
                  </a:lnTo>
                  <a:lnTo>
                    <a:pt x="68954" y="44992"/>
                  </a:lnTo>
                  <a:lnTo>
                    <a:pt x="36859" y="94372"/>
                  </a:lnTo>
                  <a:lnTo>
                    <a:pt x="11109" y="156118"/>
                  </a:lnTo>
                  <a:lnTo>
                    <a:pt x="0" y="219311"/>
                  </a:lnTo>
                  <a:lnTo>
                    <a:pt x="146" y="278544"/>
                  </a:lnTo>
                  <a:lnTo>
                    <a:pt x="20278" y="325252"/>
                  </a:lnTo>
                  <a:lnTo>
                    <a:pt x="34400" y="344598"/>
                  </a:lnTo>
                  <a:lnTo>
                    <a:pt x="62081" y="362066"/>
                  </a:lnTo>
                  <a:lnTo>
                    <a:pt x="82225" y="370708"/>
                  </a:lnTo>
                  <a:lnTo>
                    <a:pt x="102876" y="372209"/>
                  </a:lnTo>
                  <a:lnTo>
                    <a:pt x="144729" y="363641"/>
                  </a:lnTo>
                  <a:lnTo>
                    <a:pt x="207841" y="329158"/>
                  </a:lnTo>
                  <a:lnTo>
                    <a:pt x="222656" y="312409"/>
                  </a:lnTo>
                  <a:lnTo>
                    <a:pt x="228244" y="303029"/>
                  </a:lnTo>
                  <a:lnTo>
                    <a:pt x="236110" y="261882"/>
                  </a:lnTo>
                  <a:lnTo>
                    <a:pt x="231710" y="235715"/>
                  </a:lnTo>
                  <a:lnTo>
                    <a:pt x="227261" y="223823"/>
                  </a:lnTo>
                  <a:lnTo>
                    <a:pt x="209840" y="204372"/>
                  </a:lnTo>
                  <a:lnTo>
                    <a:pt x="186500" y="190268"/>
                  </a:lnTo>
                  <a:lnTo>
                    <a:pt x="133388" y="181213"/>
                  </a:lnTo>
                  <a:lnTo>
                    <a:pt x="105728" y="182315"/>
                  </a:lnTo>
                  <a:lnTo>
                    <a:pt x="52962" y="198966"/>
                  </a:lnTo>
                  <a:lnTo>
                    <a:pt x="25467" y="210251"/>
                  </a:lnTo>
                  <a:lnTo>
                    <a:pt x="7794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101872" y="1263952"/>
            <a:ext cx="1425330" cy="1209610"/>
            <a:chOff x="6101872" y="1263952"/>
            <a:chExt cx="1425330" cy="1209610"/>
          </a:xfrm>
        </p:grpSpPr>
        <p:sp>
          <p:nvSpPr>
            <p:cNvPr id="68" name="Freeform 67"/>
            <p:cNvSpPr/>
            <p:nvPr/>
          </p:nvSpPr>
          <p:spPr>
            <a:xfrm>
              <a:off x="6327627" y="1505575"/>
              <a:ext cx="210571" cy="284270"/>
            </a:xfrm>
            <a:custGeom>
              <a:avLst/>
              <a:gdLst/>
              <a:ahLst/>
              <a:cxnLst/>
              <a:rect l="0" t="0" r="0" b="0"/>
              <a:pathLst>
                <a:path w="210571" h="284270">
                  <a:moveTo>
                    <a:pt x="0" y="0"/>
                  </a:moveTo>
                  <a:lnTo>
                    <a:pt x="19128" y="62258"/>
                  </a:lnTo>
                  <a:lnTo>
                    <a:pt x="50533" y="116811"/>
                  </a:lnTo>
                  <a:lnTo>
                    <a:pt x="98788" y="179072"/>
                  </a:lnTo>
                  <a:lnTo>
                    <a:pt x="157239" y="241236"/>
                  </a:lnTo>
                  <a:lnTo>
                    <a:pt x="191762" y="274789"/>
                  </a:lnTo>
                  <a:lnTo>
                    <a:pt x="21057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90798" y="1516103"/>
              <a:ext cx="336913" cy="747524"/>
            </a:xfrm>
            <a:custGeom>
              <a:avLst/>
              <a:gdLst/>
              <a:ahLst/>
              <a:cxnLst/>
              <a:rect l="0" t="0" r="0" b="0"/>
              <a:pathLst>
                <a:path w="336913" h="747524">
                  <a:moveTo>
                    <a:pt x="336912" y="0"/>
                  </a:moveTo>
                  <a:lnTo>
                    <a:pt x="311718" y="61111"/>
                  </a:lnTo>
                  <a:lnTo>
                    <a:pt x="286078" y="115542"/>
                  </a:lnTo>
                  <a:lnTo>
                    <a:pt x="255579" y="171540"/>
                  </a:lnTo>
                  <a:lnTo>
                    <a:pt x="233628" y="225217"/>
                  </a:lnTo>
                  <a:lnTo>
                    <a:pt x="206762" y="280880"/>
                  </a:lnTo>
                  <a:lnTo>
                    <a:pt x="178925" y="340055"/>
                  </a:lnTo>
                  <a:lnTo>
                    <a:pt x="150897" y="402134"/>
                  </a:lnTo>
                  <a:lnTo>
                    <a:pt x="122829" y="460626"/>
                  </a:lnTo>
                  <a:lnTo>
                    <a:pt x="101775" y="509009"/>
                  </a:lnTo>
                  <a:lnTo>
                    <a:pt x="76818" y="567872"/>
                  </a:lnTo>
                  <a:lnTo>
                    <a:pt x="54688" y="624559"/>
                  </a:lnTo>
                  <a:lnTo>
                    <a:pt x="29197" y="683411"/>
                  </a:lnTo>
                  <a:lnTo>
                    <a:pt x="3834" y="738082"/>
                  </a:lnTo>
                  <a:lnTo>
                    <a:pt x="0" y="747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706653" y="1836358"/>
              <a:ext cx="223863" cy="278011"/>
            </a:xfrm>
            <a:custGeom>
              <a:avLst/>
              <a:gdLst/>
              <a:ahLst/>
              <a:cxnLst/>
              <a:rect l="0" t="0" r="0" b="0"/>
              <a:pathLst>
                <a:path w="223863" h="278011">
                  <a:moveTo>
                    <a:pt x="0" y="153528"/>
                  </a:moveTo>
                  <a:lnTo>
                    <a:pt x="58617" y="153528"/>
                  </a:lnTo>
                  <a:lnTo>
                    <a:pt x="112791" y="145122"/>
                  </a:lnTo>
                  <a:lnTo>
                    <a:pt x="165432" y="129077"/>
                  </a:lnTo>
                  <a:lnTo>
                    <a:pt x="204383" y="103724"/>
                  </a:lnTo>
                  <a:lnTo>
                    <a:pt x="216789" y="83820"/>
                  </a:lnTo>
                  <a:lnTo>
                    <a:pt x="223862" y="60545"/>
                  </a:lnTo>
                  <a:lnTo>
                    <a:pt x="223106" y="38502"/>
                  </a:lnTo>
                  <a:lnTo>
                    <a:pt x="212632" y="20127"/>
                  </a:lnTo>
                  <a:lnTo>
                    <a:pt x="204925" y="11951"/>
                  </a:lnTo>
                  <a:lnTo>
                    <a:pt x="180765" y="2867"/>
                  </a:lnTo>
                  <a:lnTo>
                    <a:pt x="152870" y="0"/>
                  </a:lnTo>
                  <a:lnTo>
                    <a:pt x="128773" y="2625"/>
                  </a:lnTo>
                  <a:lnTo>
                    <a:pt x="106366" y="13930"/>
                  </a:lnTo>
                  <a:lnTo>
                    <a:pt x="63384" y="49784"/>
                  </a:lnTo>
                  <a:lnTo>
                    <a:pt x="37238" y="85874"/>
                  </a:lnTo>
                  <a:lnTo>
                    <a:pt x="15848" y="139991"/>
                  </a:lnTo>
                  <a:lnTo>
                    <a:pt x="6386" y="181752"/>
                  </a:lnTo>
                  <a:lnTo>
                    <a:pt x="7907" y="209745"/>
                  </a:lnTo>
                  <a:lnTo>
                    <a:pt x="20930" y="246224"/>
                  </a:lnTo>
                  <a:lnTo>
                    <a:pt x="36208" y="262186"/>
                  </a:lnTo>
                  <a:lnTo>
                    <a:pt x="45196" y="268081"/>
                  </a:lnTo>
                  <a:lnTo>
                    <a:pt x="85791" y="276376"/>
                  </a:lnTo>
                  <a:lnTo>
                    <a:pt x="148401" y="278010"/>
                  </a:lnTo>
                  <a:lnTo>
                    <a:pt x="189512" y="269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50937" y="1775403"/>
              <a:ext cx="261964" cy="327076"/>
            </a:xfrm>
            <a:custGeom>
              <a:avLst/>
              <a:gdLst/>
              <a:ahLst/>
              <a:cxnLst/>
              <a:rect l="0" t="0" r="0" b="0"/>
              <a:pathLst>
                <a:path w="261964" h="327076">
                  <a:moveTo>
                    <a:pt x="192669" y="24970"/>
                  </a:moveTo>
                  <a:lnTo>
                    <a:pt x="174688" y="9329"/>
                  </a:lnTo>
                  <a:lnTo>
                    <a:pt x="157772" y="1250"/>
                  </a:lnTo>
                  <a:lnTo>
                    <a:pt x="135435" y="0"/>
                  </a:lnTo>
                  <a:lnTo>
                    <a:pt x="77378" y="8729"/>
                  </a:lnTo>
                  <a:lnTo>
                    <a:pt x="43605" y="23927"/>
                  </a:lnTo>
                  <a:lnTo>
                    <a:pt x="18780" y="43248"/>
                  </a:lnTo>
                  <a:lnTo>
                    <a:pt x="2196" y="69380"/>
                  </a:lnTo>
                  <a:lnTo>
                    <a:pt x="0" y="89161"/>
                  </a:lnTo>
                  <a:lnTo>
                    <a:pt x="4093" y="108481"/>
                  </a:lnTo>
                  <a:lnTo>
                    <a:pt x="13711" y="124867"/>
                  </a:lnTo>
                  <a:lnTo>
                    <a:pt x="28904" y="136829"/>
                  </a:lnTo>
                  <a:lnTo>
                    <a:pt x="87049" y="165045"/>
                  </a:lnTo>
                  <a:lnTo>
                    <a:pt x="148756" y="182144"/>
                  </a:lnTo>
                  <a:lnTo>
                    <a:pt x="210932" y="201515"/>
                  </a:lnTo>
                  <a:lnTo>
                    <a:pt x="251500" y="232633"/>
                  </a:lnTo>
                  <a:lnTo>
                    <a:pt x="259760" y="255695"/>
                  </a:lnTo>
                  <a:lnTo>
                    <a:pt x="261963" y="270033"/>
                  </a:lnTo>
                  <a:lnTo>
                    <a:pt x="258171" y="292204"/>
                  </a:lnTo>
                  <a:lnTo>
                    <a:pt x="253885" y="301392"/>
                  </a:lnTo>
                  <a:lnTo>
                    <a:pt x="239763" y="314720"/>
                  </a:lnTo>
                  <a:lnTo>
                    <a:pt x="220619" y="323373"/>
                  </a:lnTo>
                  <a:lnTo>
                    <a:pt x="181193" y="327075"/>
                  </a:lnTo>
                  <a:lnTo>
                    <a:pt x="128437" y="322453"/>
                  </a:lnTo>
                  <a:lnTo>
                    <a:pt x="67504" y="314059"/>
                  </a:lnTo>
                  <a:lnTo>
                    <a:pt x="24213" y="298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101872" y="1263952"/>
              <a:ext cx="1425330" cy="1209610"/>
            </a:xfrm>
            <a:custGeom>
              <a:avLst/>
              <a:gdLst/>
              <a:ahLst/>
              <a:cxnLst/>
              <a:rect l="0" t="0" r="0" b="0"/>
              <a:pathLst>
                <a:path w="1425330" h="1209610">
                  <a:moveTo>
                    <a:pt x="1173320" y="52110"/>
                  </a:moveTo>
                  <a:lnTo>
                    <a:pt x="1116055" y="29204"/>
                  </a:lnTo>
                  <a:lnTo>
                    <a:pt x="1069785" y="15687"/>
                  </a:lnTo>
                  <a:lnTo>
                    <a:pt x="1012229" y="5531"/>
                  </a:lnTo>
                  <a:lnTo>
                    <a:pt x="964281" y="1264"/>
                  </a:lnTo>
                  <a:lnTo>
                    <a:pt x="913030" y="0"/>
                  </a:lnTo>
                  <a:lnTo>
                    <a:pt x="850547" y="742"/>
                  </a:lnTo>
                  <a:lnTo>
                    <a:pt x="799133" y="7904"/>
                  </a:lnTo>
                  <a:lnTo>
                    <a:pt x="741135" y="17435"/>
                  </a:lnTo>
                  <a:lnTo>
                    <a:pt x="686386" y="28838"/>
                  </a:lnTo>
                  <a:lnTo>
                    <a:pt x="633120" y="46514"/>
                  </a:lnTo>
                  <a:lnTo>
                    <a:pt x="579122" y="66569"/>
                  </a:lnTo>
                  <a:lnTo>
                    <a:pt x="520359" y="88499"/>
                  </a:lnTo>
                  <a:lnTo>
                    <a:pt x="465383" y="115534"/>
                  </a:lnTo>
                  <a:lnTo>
                    <a:pt x="410880" y="140052"/>
                  </a:lnTo>
                  <a:lnTo>
                    <a:pt x="351966" y="170194"/>
                  </a:lnTo>
                  <a:lnTo>
                    <a:pt x="298116" y="207070"/>
                  </a:lnTo>
                  <a:lnTo>
                    <a:pt x="250835" y="241913"/>
                  </a:lnTo>
                  <a:lnTo>
                    <a:pt x="201470" y="281353"/>
                  </a:lnTo>
                  <a:lnTo>
                    <a:pt x="142275" y="336602"/>
                  </a:lnTo>
                  <a:lnTo>
                    <a:pt x="91112" y="392575"/>
                  </a:lnTo>
                  <a:lnTo>
                    <a:pt x="55616" y="455927"/>
                  </a:lnTo>
                  <a:lnTo>
                    <a:pt x="26074" y="514715"/>
                  </a:lnTo>
                  <a:lnTo>
                    <a:pt x="14176" y="543151"/>
                  </a:lnTo>
                  <a:lnTo>
                    <a:pt x="3417" y="602654"/>
                  </a:lnTo>
                  <a:lnTo>
                    <a:pt x="0" y="650022"/>
                  </a:lnTo>
                  <a:lnTo>
                    <a:pt x="9326" y="707949"/>
                  </a:lnTo>
                  <a:lnTo>
                    <a:pt x="22433" y="764452"/>
                  </a:lnTo>
                  <a:lnTo>
                    <a:pt x="39407" y="820673"/>
                  </a:lnTo>
                  <a:lnTo>
                    <a:pt x="70532" y="876839"/>
                  </a:lnTo>
                  <a:lnTo>
                    <a:pt x="115612" y="938698"/>
                  </a:lnTo>
                  <a:lnTo>
                    <a:pt x="173642" y="998577"/>
                  </a:lnTo>
                  <a:lnTo>
                    <a:pt x="226553" y="1041572"/>
                  </a:lnTo>
                  <a:lnTo>
                    <a:pt x="282064" y="1083860"/>
                  </a:lnTo>
                  <a:lnTo>
                    <a:pt x="329657" y="1109886"/>
                  </a:lnTo>
                  <a:lnTo>
                    <a:pt x="386392" y="1138005"/>
                  </a:lnTo>
                  <a:lnTo>
                    <a:pt x="442067" y="1162974"/>
                  </a:lnTo>
                  <a:lnTo>
                    <a:pt x="495608" y="1179601"/>
                  </a:lnTo>
                  <a:lnTo>
                    <a:pt x="554106" y="1191936"/>
                  </a:lnTo>
                  <a:lnTo>
                    <a:pt x="610303" y="1203000"/>
                  </a:lnTo>
                  <a:lnTo>
                    <a:pt x="669588" y="1208098"/>
                  </a:lnTo>
                  <a:lnTo>
                    <a:pt x="726018" y="1209609"/>
                  </a:lnTo>
                  <a:lnTo>
                    <a:pt x="779783" y="1204467"/>
                  </a:lnTo>
                  <a:lnTo>
                    <a:pt x="832758" y="1195534"/>
                  </a:lnTo>
                  <a:lnTo>
                    <a:pt x="885499" y="1179890"/>
                  </a:lnTo>
                  <a:lnTo>
                    <a:pt x="947317" y="1153642"/>
                  </a:lnTo>
                  <a:lnTo>
                    <a:pt x="1007707" y="1122808"/>
                  </a:lnTo>
                  <a:lnTo>
                    <a:pt x="1070026" y="1088858"/>
                  </a:lnTo>
                  <a:lnTo>
                    <a:pt x="1126227" y="1051216"/>
                  </a:lnTo>
                  <a:lnTo>
                    <a:pt x="1188782" y="999529"/>
                  </a:lnTo>
                  <a:lnTo>
                    <a:pt x="1246282" y="938680"/>
                  </a:lnTo>
                  <a:lnTo>
                    <a:pt x="1298394" y="875742"/>
                  </a:lnTo>
                  <a:lnTo>
                    <a:pt x="1333422" y="820473"/>
                  </a:lnTo>
                  <a:lnTo>
                    <a:pt x="1368201" y="764495"/>
                  </a:lnTo>
                  <a:lnTo>
                    <a:pt x="1396432" y="708377"/>
                  </a:lnTo>
                  <a:lnTo>
                    <a:pt x="1414486" y="655352"/>
                  </a:lnTo>
                  <a:lnTo>
                    <a:pt x="1422591" y="618453"/>
                  </a:lnTo>
                  <a:lnTo>
                    <a:pt x="1425329" y="564063"/>
                  </a:lnTo>
                  <a:lnTo>
                    <a:pt x="1417465" y="508259"/>
                  </a:lnTo>
                  <a:lnTo>
                    <a:pt x="1401527" y="452176"/>
                  </a:lnTo>
                  <a:lnTo>
                    <a:pt x="1370605" y="396037"/>
                  </a:lnTo>
                  <a:lnTo>
                    <a:pt x="1320356" y="334184"/>
                  </a:lnTo>
                  <a:lnTo>
                    <a:pt x="1266858" y="274306"/>
                  </a:lnTo>
                  <a:lnTo>
                    <a:pt x="1214500" y="231311"/>
                  </a:lnTo>
                  <a:lnTo>
                    <a:pt x="1159097" y="194612"/>
                  </a:lnTo>
                  <a:lnTo>
                    <a:pt x="1095857" y="157597"/>
                  </a:lnTo>
                  <a:lnTo>
                    <a:pt x="1033973" y="129662"/>
                  </a:lnTo>
                  <a:lnTo>
                    <a:pt x="979953" y="113303"/>
                  </a:lnTo>
                  <a:lnTo>
                    <a:pt x="938810" y="101533"/>
                  </a:lnTo>
                  <a:lnTo>
                    <a:pt x="877798" y="89501"/>
                  </a:lnTo>
                  <a:lnTo>
                    <a:pt x="846936" y="83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255934" y="405920"/>
            <a:ext cx="2224927" cy="634112"/>
            <a:chOff x="1255934" y="405920"/>
            <a:chExt cx="2224927" cy="634112"/>
          </a:xfrm>
        </p:grpSpPr>
        <p:sp>
          <p:nvSpPr>
            <p:cNvPr id="2" name="Freeform 1"/>
            <p:cNvSpPr/>
            <p:nvPr/>
          </p:nvSpPr>
          <p:spPr>
            <a:xfrm>
              <a:off x="1255934" y="405920"/>
              <a:ext cx="485468" cy="634112"/>
            </a:xfrm>
            <a:custGeom>
              <a:avLst/>
              <a:gdLst/>
              <a:ahLst/>
              <a:cxnLst/>
              <a:rect l="0" t="0" r="0" b="0"/>
              <a:pathLst>
                <a:path w="485468" h="634112">
                  <a:moveTo>
                    <a:pt x="354926" y="36276"/>
                  </a:moveTo>
                  <a:lnTo>
                    <a:pt x="317448" y="44610"/>
                  </a:lnTo>
                  <a:lnTo>
                    <a:pt x="266024" y="46371"/>
                  </a:lnTo>
                  <a:lnTo>
                    <a:pt x="204740" y="38314"/>
                  </a:lnTo>
                  <a:lnTo>
                    <a:pt x="153294" y="25457"/>
                  </a:lnTo>
                  <a:lnTo>
                    <a:pt x="98418" y="11652"/>
                  </a:lnTo>
                  <a:lnTo>
                    <a:pt x="43688" y="0"/>
                  </a:lnTo>
                  <a:lnTo>
                    <a:pt x="20066" y="1826"/>
                  </a:lnTo>
                  <a:lnTo>
                    <a:pt x="12363" y="7460"/>
                  </a:lnTo>
                  <a:lnTo>
                    <a:pt x="7227" y="15896"/>
                  </a:lnTo>
                  <a:lnTo>
                    <a:pt x="0" y="50125"/>
                  </a:lnTo>
                  <a:lnTo>
                    <a:pt x="978" y="89903"/>
                  </a:lnTo>
                  <a:lnTo>
                    <a:pt x="17378" y="145265"/>
                  </a:lnTo>
                  <a:lnTo>
                    <a:pt x="33573" y="208497"/>
                  </a:lnTo>
                  <a:lnTo>
                    <a:pt x="37985" y="270380"/>
                  </a:lnTo>
                  <a:lnTo>
                    <a:pt x="38347" y="287102"/>
                  </a:lnTo>
                  <a:lnTo>
                    <a:pt x="40928" y="295910"/>
                  </a:lnTo>
                  <a:lnTo>
                    <a:pt x="44988" y="299443"/>
                  </a:lnTo>
                  <a:lnTo>
                    <a:pt x="50035" y="299458"/>
                  </a:lnTo>
                  <a:lnTo>
                    <a:pt x="107729" y="279699"/>
                  </a:lnTo>
                  <a:lnTo>
                    <a:pt x="167926" y="270233"/>
                  </a:lnTo>
                  <a:lnTo>
                    <a:pt x="223708" y="269533"/>
                  </a:lnTo>
                  <a:lnTo>
                    <a:pt x="286173" y="282618"/>
                  </a:lnTo>
                  <a:lnTo>
                    <a:pt x="333936" y="298453"/>
                  </a:lnTo>
                  <a:lnTo>
                    <a:pt x="387218" y="332949"/>
                  </a:lnTo>
                  <a:lnTo>
                    <a:pt x="431624" y="367970"/>
                  </a:lnTo>
                  <a:lnTo>
                    <a:pt x="455510" y="401408"/>
                  </a:lnTo>
                  <a:lnTo>
                    <a:pt x="476136" y="453459"/>
                  </a:lnTo>
                  <a:lnTo>
                    <a:pt x="485467" y="487829"/>
                  </a:lnTo>
                  <a:lnTo>
                    <a:pt x="476462" y="547079"/>
                  </a:lnTo>
                  <a:lnTo>
                    <a:pt x="463924" y="567846"/>
                  </a:lnTo>
                  <a:lnTo>
                    <a:pt x="424435" y="606446"/>
                  </a:lnTo>
                  <a:lnTo>
                    <a:pt x="382564" y="624808"/>
                  </a:lnTo>
                  <a:lnTo>
                    <a:pt x="323990" y="634111"/>
                  </a:lnTo>
                  <a:lnTo>
                    <a:pt x="267771" y="630133"/>
                  </a:lnTo>
                  <a:lnTo>
                    <a:pt x="212249" y="627135"/>
                  </a:lnTo>
                  <a:lnTo>
                    <a:pt x="182719" y="626433"/>
                  </a:lnTo>
                  <a:lnTo>
                    <a:pt x="144356" y="625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58300" y="694880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3306" y="8334"/>
                  </a:lnTo>
                  <a:lnTo>
                    <a:pt x="92414" y="15684"/>
                  </a:lnTo>
                  <a:lnTo>
                    <a:pt x="32664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84725" y="410611"/>
              <a:ext cx="9554" cy="547483"/>
            </a:xfrm>
            <a:custGeom>
              <a:avLst/>
              <a:gdLst/>
              <a:ahLst/>
              <a:cxnLst/>
              <a:rect l="0" t="0" r="0" b="0"/>
              <a:pathLst>
                <a:path w="9554" h="547483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67352"/>
                  </a:lnTo>
                  <a:lnTo>
                    <a:pt x="0" y="215149"/>
                  </a:lnTo>
                  <a:lnTo>
                    <a:pt x="5589" y="271328"/>
                  </a:lnTo>
                  <a:lnTo>
                    <a:pt x="9553" y="332232"/>
                  </a:lnTo>
                  <a:lnTo>
                    <a:pt x="7216" y="395562"/>
                  </a:lnTo>
                  <a:lnTo>
                    <a:pt x="2138" y="454505"/>
                  </a:lnTo>
                  <a:lnTo>
                    <a:pt x="634" y="50706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52089" y="432511"/>
              <a:ext cx="448851" cy="587501"/>
            </a:xfrm>
            <a:custGeom>
              <a:avLst/>
              <a:gdLst/>
              <a:ahLst/>
              <a:cxnLst/>
              <a:rect l="0" t="0" r="0" b="0"/>
              <a:pathLst>
                <a:path w="448851" h="587501">
                  <a:moveTo>
                    <a:pt x="306418" y="20214"/>
                  </a:moveTo>
                  <a:lnTo>
                    <a:pt x="250204" y="3425"/>
                  </a:lnTo>
                  <a:lnTo>
                    <a:pt x="188513" y="0"/>
                  </a:lnTo>
                  <a:lnTo>
                    <a:pt x="137343" y="2526"/>
                  </a:lnTo>
                  <a:lnTo>
                    <a:pt x="85136" y="10684"/>
                  </a:lnTo>
                  <a:lnTo>
                    <a:pt x="26272" y="23921"/>
                  </a:lnTo>
                  <a:lnTo>
                    <a:pt x="16709" y="29704"/>
                  </a:lnTo>
                  <a:lnTo>
                    <a:pt x="2964" y="45489"/>
                  </a:lnTo>
                  <a:lnTo>
                    <a:pt x="0" y="54611"/>
                  </a:lnTo>
                  <a:lnTo>
                    <a:pt x="717" y="110401"/>
                  </a:lnTo>
                  <a:lnTo>
                    <a:pt x="9423" y="171823"/>
                  </a:lnTo>
                  <a:lnTo>
                    <a:pt x="22408" y="233349"/>
                  </a:lnTo>
                  <a:lnTo>
                    <a:pt x="25831" y="250041"/>
                  </a:lnTo>
                  <a:lnTo>
                    <a:pt x="31623" y="260000"/>
                  </a:lnTo>
                  <a:lnTo>
                    <a:pt x="38993" y="265469"/>
                  </a:lnTo>
                  <a:lnTo>
                    <a:pt x="47416" y="267945"/>
                  </a:lnTo>
                  <a:lnTo>
                    <a:pt x="66134" y="267577"/>
                  </a:lnTo>
                  <a:lnTo>
                    <a:pt x="125557" y="255819"/>
                  </a:lnTo>
                  <a:lnTo>
                    <a:pt x="183518" y="252627"/>
                  </a:lnTo>
                  <a:lnTo>
                    <a:pt x="239768" y="257585"/>
                  </a:lnTo>
                  <a:lnTo>
                    <a:pt x="300315" y="278235"/>
                  </a:lnTo>
                  <a:lnTo>
                    <a:pt x="358548" y="307964"/>
                  </a:lnTo>
                  <a:lnTo>
                    <a:pt x="409522" y="347285"/>
                  </a:lnTo>
                  <a:lnTo>
                    <a:pt x="437054" y="383976"/>
                  </a:lnTo>
                  <a:lnTo>
                    <a:pt x="448850" y="424483"/>
                  </a:lnTo>
                  <a:lnTo>
                    <a:pt x="444431" y="478922"/>
                  </a:lnTo>
                  <a:lnTo>
                    <a:pt x="434398" y="512537"/>
                  </a:lnTo>
                  <a:lnTo>
                    <a:pt x="423350" y="529922"/>
                  </a:lnTo>
                  <a:lnTo>
                    <a:pt x="368763" y="574480"/>
                  </a:lnTo>
                  <a:lnTo>
                    <a:pt x="345046" y="582409"/>
                  </a:lnTo>
                  <a:lnTo>
                    <a:pt x="291692" y="587500"/>
                  </a:lnTo>
                  <a:lnTo>
                    <a:pt x="234578" y="580254"/>
                  </a:lnTo>
                  <a:lnTo>
                    <a:pt x="222190" y="578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36335" y="708125"/>
              <a:ext cx="244526" cy="331871"/>
            </a:xfrm>
            <a:custGeom>
              <a:avLst/>
              <a:gdLst/>
              <a:ahLst/>
              <a:cxnLst/>
              <a:rect l="0" t="0" r="0" b="0"/>
              <a:pathLst>
                <a:path w="244526" h="331871">
                  <a:moveTo>
                    <a:pt x="185426" y="60455"/>
                  </a:moveTo>
                  <a:lnTo>
                    <a:pt x="156118" y="22081"/>
                  </a:lnTo>
                  <a:lnTo>
                    <a:pt x="130339" y="6451"/>
                  </a:lnTo>
                  <a:lnTo>
                    <a:pt x="94885" y="0"/>
                  </a:lnTo>
                  <a:lnTo>
                    <a:pt x="60333" y="3678"/>
                  </a:lnTo>
                  <a:lnTo>
                    <a:pt x="41702" y="15333"/>
                  </a:lnTo>
                  <a:lnTo>
                    <a:pt x="10677" y="45823"/>
                  </a:lnTo>
                  <a:lnTo>
                    <a:pt x="2475" y="66430"/>
                  </a:lnTo>
                  <a:lnTo>
                    <a:pt x="0" y="90017"/>
                  </a:lnTo>
                  <a:lnTo>
                    <a:pt x="2799" y="112198"/>
                  </a:lnTo>
                  <a:lnTo>
                    <a:pt x="11062" y="130635"/>
                  </a:lnTo>
                  <a:lnTo>
                    <a:pt x="16541" y="138827"/>
                  </a:lnTo>
                  <a:lnTo>
                    <a:pt x="24873" y="144288"/>
                  </a:lnTo>
                  <a:lnTo>
                    <a:pt x="46609" y="150357"/>
                  </a:lnTo>
                  <a:lnTo>
                    <a:pt x="104061" y="146239"/>
                  </a:lnTo>
                  <a:lnTo>
                    <a:pt x="141041" y="148263"/>
                  </a:lnTo>
                  <a:lnTo>
                    <a:pt x="184978" y="159428"/>
                  </a:lnTo>
                  <a:lnTo>
                    <a:pt x="211290" y="175048"/>
                  </a:lnTo>
                  <a:lnTo>
                    <a:pt x="233903" y="200083"/>
                  </a:lnTo>
                  <a:lnTo>
                    <a:pt x="242067" y="222728"/>
                  </a:lnTo>
                  <a:lnTo>
                    <a:pt x="244525" y="247220"/>
                  </a:lnTo>
                  <a:lnTo>
                    <a:pt x="241718" y="269803"/>
                  </a:lnTo>
                  <a:lnTo>
                    <a:pt x="233452" y="288419"/>
                  </a:lnTo>
                  <a:lnTo>
                    <a:pt x="227972" y="296659"/>
                  </a:lnTo>
                  <a:lnTo>
                    <a:pt x="212524" y="308934"/>
                  </a:lnTo>
                  <a:lnTo>
                    <a:pt x="174011" y="326346"/>
                  </a:lnTo>
                  <a:lnTo>
                    <a:pt x="137461" y="331870"/>
                  </a:lnTo>
                  <a:lnTo>
                    <a:pt x="113805" y="326923"/>
                  </a:lnTo>
                  <a:lnTo>
                    <a:pt x="83877" y="310984"/>
                  </a:lnTo>
                  <a:lnTo>
                    <a:pt x="48556" y="281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979772" y="305326"/>
            <a:ext cx="2197439" cy="646798"/>
            <a:chOff x="3979772" y="305326"/>
            <a:chExt cx="2197439" cy="646798"/>
          </a:xfrm>
        </p:grpSpPr>
        <p:sp>
          <p:nvSpPr>
            <p:cNvPr id="8" name="Freeform 7"/>
            <p:cNvSpPr/>
            <p:nvPr/>
          </p:nvSpPr>
          <p:spPr>
            <a:xfrm>
              <a:off x="3979772" y="558010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2354" y="16788"/>
                  </a:lnTo>
                  <a:lnTo>
                    <a:pt x="32886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90300" y="684352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4312" y="0"/>
                  </a:lnTo>
                  <a:lnTo>
                    <a:pt x="593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30228" y="311923"/>
              <a:ext cx="226172" cy="640201"/>
            </a:xfrm>
            <a:custGeom>
              <a:avLst/>
              <a:gdLst/>
              <a:ahLst/>
              <a:cxnLst/>
              <a:rect l="0" t="0" r="0" b="0"/>
              <a:pathLst>
                <a:path w="226172" h="640201">
                  <a:moveTo>
                    <a:pt x="207595" y="161859"/>
                  </a:moveTo>
                  <a:lnTo>
                    <a:pt x="158097" y="220422"/>
                  </a:lnTo>
                  <a:lnTo>
                    <a:pt x="111866" y="279376"/>
                  </a:lnTo>
                  <a:lnTo>
                    <a:pt x="76122" y="339750"/>
                  </a:lnTo>
                  <a:lnTo>
                    <a:pt x="47722" y="399364"/>
                  </a:lnTo>
                  <a:lnTo>
                    <a:pt x="41351" y="407933"/>
                  </a:lnTo>
                  <a:lnTo>
                    <a:pt x="26797" y="453529"/>
                  </a:lnTo>
                  <a:lnTo>
                    <a:pt x="20665" y="505903"/>
                  </a:lnTo>
                  <a:lnTo>
                    <a:pt x="20932" y="567597"/>
                  </a:lnTo>
                  <a:lnTo>
                    <a:pt x="29488" y="596431"/>
                  </a:lnTo>
                  <a:lnTo>
                    <a:pt x="44209" y="618604"/>
                  </a:lnTo>
                  <a:lnTo>
                    <a:pt x="53048" y="627793"/>
                  </a:lnTo>
                  <a:lnTo>
                    <a:pt x="78466" y="638002"/>
                  </a:lnTo>
                  <a:lnTo>
                    <a:pt x="106921" y="640200"/>
                  </a:lnTo>
                  <a:lnTo>
                    <a:pt x="131266" y="633378"/>
                  </a:lnTo>
                  <a:lnTo>
                    <a:pt x="159113" y="616383"/>
                  </a:lnTo>
                  <a:lnTo>
                    <a:pt x="182182" y="590941"/>
                  </a:lnTo>
                  <a:lnTo>
                    <a:pt x="198246" y="555586"/>
                  </a:lnTo>
                  <a:lnTo>
                    <a:pt x="204826" y="509886"/>
                  </a:lnTo>
                  <a:lnTo>
                    <a:pt x="200125" y="482654"/>
                  </a:lnTo>
                  <a:lnTo>
                    <a:pt x="171517" y="419656"/>
                  </a:lnTo>
                  <a:lnTo>
                    <a:pt x="137276" y="365895"/>
                  </a:lnTo>
                  <a:lnTo>
                    <a:pt x="89691" y="308145"/>
                  </a:lnTo>
                  <a:lnTo>
                    <a:pt x="35919" y="246216"/>
                  </a:lnTo>
                  <a:lnTo>
                    <a:pt x="10730" y="212101"/>
                  </a:lnTo>
                  <a:lnTo>
                    <a:pt x="3116" y="190038"/>
                  </a:lnTo>
                  <a:lnTo>
                    <a:pt x="0" y="147071"/>
                  </a:lnTo>
                  <a:lnTo>
                    <a:pt x="7136" y="111074"/>
                  </a:lnTo>
                  <a:lnTo>
                    <a:pt x="36499" y="56819"/>
                  </a:lnTo>
                  <a:lnTo>
                    <a:pt x="56945" y="30650"/>
                  </a:lnTo>
                  <a:lnTo>
                    <a:pt x="83410" y="13668"/>
                  </a:lnTo>
                  <a:lnTo>
                    <a:pt x="113478" y="1227"/>
                  </a:lnTo>
                  <a:lnTo>
                    <a:pt x="137299" y="0"/>
                  </a:lnTo>
                  <a:lnTo>
                    <a:pt x="162315" y="4524"/>
                  </a:lnTo>
                  <a:lnTo>
                    <a:pt x="185131" y="14333"/>
                  </a:lnTo>
                  <a:lnTo>
                    <a:pt x="200731" y="29611"/>
                  </a:lnTo>
                  <a:lnTo>
                    <a:pt x="220277" y="68016"/>
                  </a:lnTo>
                  <a:lnTo>
                    <a:pt x="226171" y="110137"/>
                  </a:lnTo>
                  <a:lnTo>
                    <a:pt x="221311" y="136532"/>
                  </a:lnTo>
                  <a:lnTo>
                    <a:pt x="194930" y="196608"/>
                  </a:lnTo>
                  <a:lnTo>
                    <a:pt x="186539" y="214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32621" y="653200"/>
              <a:ext cx="147401" cy="10096"/>
            </a:xfrm>
            <a:custGeom>
              <a:avLst/>
              <a:gdLst/>
              <a:ahLst/>
              <a:cxnLst/>
              <a:rect l="0" t="0" r="0" b="0"/>
              <a:pathLst>
                <a:path w="147401" h="10096">
                  <a:moveTo>
                    <a:pt x="147400" y="10095"/>
                  </a:moveTo>
                  <a:lnTo>
                    <a:pt x="109922" y="1762"/>
                  </a:lnTo>
                  <a:lnTo>
                    <a:pt x="58498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11647" y="305326"/>
              <a:ext cx="21058" cy="600125"/>
            </a:xfrm>
            <a:custGeom>
              <a:avLst/>
              <a:gdLst/>
              <a:ahLst/>
              <a:cxnLst/>
              <a:rect l="0" t="0" r="0" b="0"/>
              <a:pathLst>
                <a:path w="21058" h="600125">
                  <a:moveTo>
                    <a:pt x="21057" y="0"/>
                  </a:moveTo>
                  <a:lnTo>
                    <a:pt x="13822" y="27556"/>
                  </a:lnTo>
                  <a:lnTo>
                    <a:pt x="11180" y="86898"/>
                  </a:lnTo>
                  <a:lnTo>
                    <a:pt x="10658" y="149356"/>
                  </a:lnTo>
                  <a:lnTo>
                    <a:pt x="10567" y="203741"/>
                  </a:lnTo>
                  <a:lnTo>
                    <a:pt x="10540" y="253130"/>
                  </a:lnTo>
                  <a:lnTo>
                    <a:pt x="10531" y="311740"/>
                  </a:lnTo>
                  <a:lnTo>
                    <a:pt x="10529" y="368378"/>
                  </a:lnTo>
                  <a:lnTo>
                    <a:pt x="10529" y="416815"/>
                  </a:lnTo>
                  <a:lnTo>
                    <a:pt x="4940" y="479297"/>
                  </a:lnTo>
                  <a:lnTo>
                    <a:pt x="976" y="541076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91633" y="347440"/>
              <a:ext cx="217971" cy="511046"/>
            </a:xfrm>
            <a:custGeom>
              <a:avLst/>
              <a:gdLst/>
              <a:ahLst/>
              <a:cxnLst/>
              <a:rect l="0" t="0" r="0" b="0"/>
              <a:pathLst>
                <a:path w="217971" h="511046">
                  <a:moveTo>
                    <a:pt x="146398" y="0"/>
                  </a:moveTo>
                  <a:lnTo>
                    <a:pt x="111500" y="40487"/>
                  </a:lnTo>
                  <a:lnTo>
                    <a:pt x="81619" y="98378"/>
                  </a:lnTo>
                  <a:lnTo>
                    <a:pt x="53784" y="157018"/>
                  </a:lnTo>
                  <a:lnTo>
                    <a:pt x="27975" y="217842"/>
                  </a:lnTo>
                  <a:lnTo>
                    <a:pt x="14343" y="272386"/>
                  </a:lnTo>
                  <a:lnTo>
                    <a:pt x="2377" y="333395"/>
                  </a:lnTo>
                  <a:lnTo>
                    <a:pt x="0" y="385393"/>
                  </a:lnTo>
                  <a:lnTo>
                    <a:pt x="4786" y="439295"/>
                  </a:lnTo>
                  <a:lnTo>
                    <a:pt x="19301" y="472923"/>
                  </a:lnTo>
                  <a:lnTo>
                    <a:pt x="44009" y="499524"/>
                  </a:lnTo>
                  <a:lnTo>
                    <a:pt x="66577" y="508620"/>
                  </a:lnTo>
                  <a:lnTo>
                    <a:pt x="79146" y="511045"/>
                  </a:lnTo>
                  <a:lnTo>
                    <a:pt x="102470" y="507501"/>
                  </a:lnTo>
                  <a:lnTo>
                    <a:pt x="146040" y="486162"/>
                  </a:lnTo>
                  <a:lnTo>
                    <a:pt x="195873" y="432721"/>
                  </a:lnTo>
                  <a:lnTo>
                    <a:pt x="209331" y="409909"/>
                  </a:lnTo>
                  <a:lnTo>
                    <a:pt x="217970" y="357137"/>
                  </a:lnTo>
                  <a:lnTo>
                    <a:pt x="216812" y="331863"/>
                  </a:lnTo>
                  <a:lnTo>
                    <a:pt x="208499" y="312831"/>
                  </a:lnTo>
                  <a:lnTo>
                    <a:pt x="185075" y="288963"/>
                  </a:lnTo>
                  <a:lnTo>
                    <a:pt x="159688" y="283626"/>
                  </a:lnTo>
                  <a:lnTo>
                    <a:pt x="106909" y="289731"/>
                  </a:lnTo>
                  <a:lnTo>
                    <a:pt x="79065" y="304475"/>
                  </a:lnTo>
                  <a:lnTo>
                    <a:pt x="34345" y="344164"/>
                  </a:lnTo>
                  <a:lnTo>
                    <a:pt x="18700" y="370646"/>
                  </a:lnTo>
                  <a:lnTo>
                    <a:pt x="952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44801" y="543418"/>
              <a:ext cx="232410" cy="296080"/>
            </a:xfrm>
            <a:custGeom>
              <a:avLst/>
              <a:gdLst/>
              <a:ahLst/>
              <a:cxnLst/>
              <a:rect l="0" t="0" r="0" b="0"/>
              <a:pathLst>
                <a:path w="232410" h="296080">
                  <a:moveTo>
                    <a:pt x="203841" y="56706"/>
                  </a:moveTo>
                  <a:lnTo>
                    <a:pt x="166755" y="21959"/>
                  </a:lnTo>
                  <a:lnTo>
                    <a:pt x="118888" y="1062"/>
                  </a:lnTo>
                  <a:lnTo>
                    <a:pt x="98234" y="0"/>
                  </a:lnTo>
                  <a:lnTo>
                    <a:pt x="78526" y="4597"/>
                  </a:lnTo>
                  <a:lnTo>
                    <a:pt x="26208" y="33756"/>
                  </a:lnTo>
                  <a:lnTo>
                    <a:pt x="9789" y="59264"/>
                  </a:lnTo>
                  <a:lnTo>
                    <a:pt x="1393" y="78900"/>
                  </a:lnTo>
                  <a:lnTo>
                    <a:pt x="0" y="99325"/>
                  </a:lnTo>
                  <a:lnTo>
                    <a:pt x="4450" y="118932"/>
                  </a:lnTo>
                  <a:lnTo>
                    <a:pt x="14227" y="135444"/>
                  </a:lnTo>
                  <a:lnTo>
                    <a:pt x="21280" y="139614"/>
                  </a:lnTo>
                  <a:lnTo>
                    <a:pt x="38475" y="141127"/>
                  </a:lnTo>
                  <a:lnTo>
                    <a:pt x="91554" y="132626"/>
                  </a:lnTo>
                  <a:lnTo>
                    <a:pt x="128067" y="134183"/>
                  </a:lnTo>
                  <a:lnTo>
                    <a:pt x="188577" y="149620"/>
                  </a:lnTo>
                  <a:lnTo>
                    <a:pt x="207196" y="160782"/>
                  </a:lnTo>
                  <a:lnTo>
                    <a:pt x="220150" y="176661"/>
                  </a:lnTo>
                  <a:lnTo>
                    <a:pt x="228637" y="196587"/>
                  </a:lnTo>
                  <a:lnTo>
                    <a:pt x="232409" y="221041"/>
                  </a:lnTo>
                  <a:lnTo>
                    <a:pt x="227847" y="241268"/>
                  </a:lnTo>
                  <a:lnTo>
                    <a:pt x="205853" y="273317"/>
                  </a:lnTo>
                  <a:lnTo>
                    <a:pt x="180261" y="289473"/>
                  </a:lnTo>
                  <a:lnTo>
                    <a:pt x="144862" y="296079"/>
                  </a:lnTo>
                  <a:lnTo>
                    <a:pt x="110327" y="292448"/>
                  </a:lnTo>
                  <a:lnTo>
                    <a:pt x="91700" y="283923"/>
                  </a:lnTo>
                  <a:lnTo>
                    <a:pt x="35385" y="256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421630" y="117249"/>
            <a:ext cx="667490" cy="502248"/>
            <a:chOff x="8421630" y="117249"/>
            <a:chExt cx="667490" cy="502248"/>
          </a:xfrm>
        </p:grpSpPr>
        <p:sp>
          <p:nvSpPr>
            <p:cNvPr id="16" name="Freeform 15"/>
            <p:cNvSpPr/>
            <p:nvPr/>
          </p:nvSpPr>
          <p:spPr>
            <a:xfrm>
              <a:off x="8421630" y="157927"/>
              <a:ext cx="366480" cy="461570"/>
            </a:xfrm>
            <a:custGeom>
              <a:avLst/>
              <a:gdLst/>
              <a:ahLst/>
              <a:cxnLst/>
              <a:rect l="0" t="0" r="0" b="0"/>
              <a:pathLst>
                <a:path w="366480" h="461570">
                  <a:moveTo>
                    <a:pt x="106453" y="0"/>
                  </a:moveTo>
                  <a:lnTo>
                    <a:pt x="82406" y="9575"/>
                  </a:lnTo>
                  <a:lnTo>
                    <a:pt x="25755" y="59898"/>
                  </a:lnTo>
                  <a:lnTo>
                    <a:pt x="4683" y="80789"/>
                  </a:lnTo>
                  <a:lnTo>
                    <a:pt x="1172" y="80765"/>
                  </a:lnTo>
                  <a:lnTo>
                    <a:pt x="0" y="76070"/>
                  </a:lnTo>
                  <a:lnTo>
                    <a:pt x="390" y="68261"/>
                  </a:lnTo>
                  <a:lnTo>
                    <a:pt x="10180" y="53345"/>
                  </a:lnTo>
                  <a:lnTo>
                    <a:pt x="26231" y="40086"/>
                  </a:lnTo>
                  <a:lnTo>
                    <a:pt x="80984" y="18205"/>
                  </a:lnTo>
                  <a:lnTo>
                    <a:pt x="126638" y="5979"/>
                  </a:lnTo>
                  <a:lnTo>
                    <a:pt x="169451" y="12403"/>
                  </a:lnTo>
                  <a:lnTo>
                    <a:pt x="189435" y="19550"/>
                  </a:lnTo>
                  <a:lnTo>
                    <a:pt x="206114" y="30526"/>
                  </a:lnTo>
                  <a:lnTo>
                    <a:pt x="218206" y="46322"/>
                  </a:lnTo>
                  <a:lnTo>
                    <a:pt x="223069" y="55448"/>
                  </a:lnTo>
                  <a:lnTo>
                    <a:pt x="229913" y="96238"/>
                  </a:lnTo>
                  <a:lnTo>
                    <a:pt x="225275" y="119201"/>
                  </a:lnTo>
                  <a:lnTo>
                    <a:pt x="198354" y="179282"/>
                  </a:lnTo>
                  <a:lnTo>
                    <a:pt x="184733" y="197834"/>
                  </a:lnTo>
                  <a:lnTo>
                    <a:pt x="166980" y="209979"/>
                  </a:lnTo>
                  <a:lnTo>
                    <a:pt x="162012" y="210176"/>
                  </a:lnTo>
                  <a:lnTo>
                    <a:pt x="159871" y="206798"/>
                  </a:lnTo>
                  <a:lnTo>
                    <a:pt x="159612" y="201036"/>
                  </a:lnTo>
                  <a:lnTo>
                    <a:pt x="164119" y="197195"/>
                  </a:lnTo>
                  <a:lnTo>
                    <a:pt x="181606" y="192927"/>
                  </a:lnTo>
                  <a:lnTo>
                    <a:pt x="217758" y="196114"/>
                  </a:lnTo>
                  <a:lnTo>
                    <a:pt x="263489" y="216077"/>
                  </a:lnTo>
                  <a:lnTo>
                    <a:pt x="294532" y="236898"/>
                  </a:lnTo>
                  <a:lnTo>
                    <a:pt x="347221" y="295261"/>
                  </a:lnTo>
                  <a:lnTo>
                    <a:pt x="358910" y="316061"/>
                  </a:lnTo>
                  <a:lnTo>
                    <a:pt x="366479" y="353091"/>
                  </a:lnTo>
                  <a:lnTo>
                    <a:pt x="362010" y="376858"/>
                  </a:lnTo>
                  <a:lnTo>
                    <a:pt x="346340" y="406849"/>
                  </a:lnTo>
                  <a:lnTo>
                    <a:pt x="332392" y="421808"/>
                  </a:lnTo>
                  <a:lnTo>
                    <a:pt x="279305" y="454724"/>
                  </a:lnTo>
                  <a:lnTo>
                    <a:pt x="219668" y="461569"/>
                  </a:lnTo>
                  <a:lnTo>
                    <a:pt x="162742" y="457332"/>
                  </a:lnTo>
                  <a:lnTo>
                    <a:pt x="128589" y="442912"/>
                  </a:lnTo>
                  <a:lnTo>
                    <a:pt x="66936" y="404815"/>
                  </a:lnTo>
                  <a:lnTo>
                    <a:pt x="5381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770238" y="117249"/>
              <a:ext cx="318882" cy="314420"/>
            </a:xfrm>
            <a:custGeom>
              <a:avLst/>
              <a:gdLst/>
              <a:ahLst/>
              <a:cxnLst/>
              <a:rect l="0" t="0" r="0" b="0"/>
              <a:pathLst>
                <a:path w="318882" h="314420">
                  <a:moveTo>
                    <a:pt x="0" y="40678"/>
                  </a:moveTo>
                  <a:lnTo>
                    <a:pt x="17981" y="25037"/>
                  </a:lnTo>
                  <a:lnTo>
                    <a:pt x="69742" y="5834"/>
                  </a:lnTo>
                  <a:lnTo>
                    <a:pt x="130673" y="0"/>
                  </a:lnTo>
                  <a:lnTo>
                    <a:pt x="185863" y="1967"/>
                  </a:lnTo>
                  <a:lnTo>
                    <a:pt x="248910" y="17729"/>
                  </a:lnTo>
                  <a:lnTo>
                    <a:pt x="290933" y="41691"/>
                  </a:lnTo>
                  <a:lnTo>
                    <a:pt x="305949" y="56336"/>
                  </a:lnTo>
                  <a:lnTo>
                    <a:pt x="316522" y="74543"/>
                  </a:lnTo>
                  <a:lnTo>
                    <a:pt x="318881" y="94334"/>
                  </a:lnTo>
                  <a:lnTo>
                    <a:pt x="317873" y="104524"/>
                  </a:lnTo>
                  <a:lnTo>
                    <a:pt x="313691" y="112488"/>
                  </a:lnTo>
                  <a:lnTo>
                    <a:pt x="299685" y="124456"/>
                  </a:lnTo>
                  <a:lnTo>
                    <a:pt x="240488" y="137108"/>
                  </a:lnTo>
                  <a:lnTo>
                    <a:pt x="191263" y="149803"/>
                  </a:lnTo>
                  <a:lnTo>
                    <a:pt x="172354" y="162878"/>
                  </a:lnTo>
                  <a:lnTo>
                    <a:pt x="164036" y="171277"/>
                  </a:lnTo>
                  <a:lnTo>
                    <a:pt x="159660" y="181557"/>
                  </a:lnTo>
                  <a:lnTo>
                    <a:pt x="157917" y="205456"/>
                  </a:lnTo>
                  <a:lnTo>
                    <a:pt x="169379" y="261292"/>
                  </a:lnTo>
                  <a:lnTo>
                    <a:pt x="178985" y="314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991337" y="6001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61034" y="1663502"/>
            <a:ext cx="1610659" cy="482566"/>
            <a:chOff x="1361034" y="1663502"/>
            <a:chExt cx="1610659" cy="482566"/>
          </a:xfrm>
        </p:grpSpPr>
        <p:sp>
          <p:nvSpPr>
            <p:cNvPr id="20" name="Freeform 19"/>
            <p:cNvSpPr/>
            <p:nvPr/>
          </p:nvSpPr>
          <p:spPr>
            <a:xfrm>
              <a:off x="1361034" y="1711125"/>
              <a:ext cx="432103" cy="434943"/>
            </a:xfrm>
            <a:custGeom>
              <a:avLst/>
              <a:gdLst/>
              <a:ahLst/>
              <a:cxnLst/>
              <a:rect l="0" t="0" r="0" b="0"/>
              <a:pathLst>
                <a:path w="432103" h="434943">
                  <a:moveTo>
                    <a:pt x="260354" y="5020"/>
                  </a:moveTo>
                  <a:lnTo>
                    <a:pt x="243587" y="16198"/>
                  </a:lnTo>
                  <a:lnTo>
                    <a:pt x="205213" y="23150"/>
                  </a:lnTo>
                  <a:lnTo>
                    <a:pt x="142479" y="17358"/>
                  </a:lnTo>
                  <a:lnTo>
                    <a:pt x="87981" y="10316"/>
                  </a:lnTo>
                  <a:lnTo>
                    <a:pt x="33326" y="0"/>
                  </a:lnTo>
                  <a:lnTo>
                    <a:pt x="9714" y="2009"/>
                  </a:lnTo>
                  <a:lnTo>
                    <a:pt x="3184" y="7692"/>
                  </a:lnTo>
                  <a:lnTo>
                    <a:pt x="0" y="16160"/>
                  </a:lnTo>
                  <a:lnTo>
                    <a:pt x="1108" y="53554"/>
                  </a:lnTo>
                  <a:lnTo>
                    <a:pt x="11963" y="113003"/>
                  </a:lnTo>
                  <a:lnTo>
                    <a:pt x="28830" y="172444"/>
                  </a:lnTo>
                  <a:lnTo>
                    <a:pt x="32305" y="183317"/>
                  </a:lnTo>
                  <a:lnTo>
                    <a:pt x="38132" y="189395"/>
                  </a:lnTo>
                  <a:lnTo>
                    <a:pt x="45525" y="192277"/>
                  </a:lnTo>
                  <a:lnTo>
                    <a:pt x="53964" y="193029"/>
                  </a:lnTo>
                  <a:lnTo>
                    <a:pt x="72699" y="187625"/>
                  </a:lnTo>
                  <a:lnTo>
                    <a:pt x="113322" y="170681"/>
                  </a:lnTo>
                  <a:lnTo>
                    <a:pt x="155828" y="170828"/>
                  </a:lnTo>
                  <a:lnTo>
                    <a:pt x="205467" y="178280"/>
                  </a:lnTo>
                  <a:lnTo>
                    <a:pt x="257219" y="187897"/>
                  </a:lnTo>
                  <a:lnTo>
                    <a:pt x="316364" y="202797"/>
                  </a:lnTo>
                  <a:lnTo>
                    <a:pt x="375447" y="240574"/>
                  </a:lnTo>
                  <a:lnTo>
                    <a:pt x="406918" y="271434"/>
                  </a:lnTo>
                  <a:lnTo>
                    <a:pt x="425443" y="300766"/>
                  </a:lnTo>
                  <a:lnTo>
                    <a:pt x="430075" y="310979"/>
                  </a:lnTo>
                  <a:lnTo>
                    <a:pt x="432102" y="334804"/>
                  </a:lnTo>
                  <a:lnTo>
                    <a:pt x="427933" y="359821"/>
                  </a:lnTo>
                  <a:lnTo>
                    <a:pt x="418282" y="382638"/>
                  </a:lnTo>
                  <a:lnTo>
                    <a:pt x="399954" y="401357"/>
                  </a:lnTo>
                  <a:lnTo>
                    <a:pt x="355650" y="426849"/>
                  </a:lnTo>
                  <a:lnTo>
                    <a:pt x="296292" y="434744"/>
                  </a:lnTo>
                  <a:lnTo>
                    <a:pt x="245526" y="434942"/>
                  </a:lnTo>
                  <a:lnTo>
                    <a:pt x="182209" y="428241"/>
                  </a:lnTo>
                  <a:lnTo>
                    <a:pt x="144541" y="426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10943" y="1874072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20449" y="8333"/>
                  </a:lnTo>
                  <a:lnTo>
                    <a:pt x="69026" y="10095"/>
                  </a:lnTo>
                  <a:lnTo>
                    <a:pt x="12325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17661" y="1695088"/>
              <a:ext cx="30236" cy="400084"/>
            </a:xfrm>
            <a:custGeom>
              <a:avLst/>
              <a:gdLst/>
              <a:ahLst/>
              <a:cxnLst/>
              <a:rect l="0" t="0" r="0" b="0"/>
              <a:pathLst>
                <a:path w="30236" h="400084">
                  <a:moveTo>
                    <a:pt x="30235" y="0"/>
                  </a:moveTo>
                  <a:lnTo>
                    <a:pt x="12277" y="53875"/>
                  </a:lnTo>
                  <a:lnTo>
                    <a:pt x="3207" y="89272"/>
                  </a:lnTo>
                  <a:lnTo>
                    <a:pt x="0" y="146034"/>
                  </a:lnTo>
                  <a:lnTo>
                    <a:pt x="220" y="197557"/>
                  </a:lnTo>
                  <a:lnTo>
                    <a:pt x="6004" y="260786"/>
                  </a:lnTo>
                  <a:lnTo>
                    <a:pt x="9407" y="316436"/>
                  </a:lnTo>
                  <a:lnTo>
                    <a:pt x="17325" y="371515"/>
                  </a:lnTo>
                  <a:lnTo>
                    <a:pt x="1970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95613" y="1663502"/>
              <a:ext cx="276080" cy="473784"/>
            </a:xfrm>
            <a:custGeom>
              <a:avLst/>
              <a:gdLst/>
              <a:ahLst/>
              <a:cxnLst/>
              <a:rect l="0" t="0" r="0" b="0"/>
              <a:pathLst>
                <a:path w="276080" h="473784">
                  <a:moveTo>
                    <a:pt x="231309" y="0"/>
                  </a:moveTo>
                  <a:lnTo>
                    <a:pt x="176264" y="16789"/>
                  </a:lnTo>
                  <a:lnTo>
                    <a:pt x="124856" y="23333"/>
                  </a:lnTo>
                  <a:lnTo>
                    <a:pt x="62916" y="37735"/>
                  </a:lnTo>
                  <a:lnTo>
                    <a:pt x="25567" y="43156"/>
                  </a:lnTo>
                  <a:lnTo>
                    <a:pt x="6897" y="52716"/>
                  </a:lnTo>
                  <a:lnTo>
                    <a:pt x="2152" y="59710"/>
                  </a:lnTo>
                  <a:lnTo>
                    <a:pt x="0" y="76841"/>
                  </a:lnTo>
                  <a:lnTo>
                    <a:pt x="11177" y="138208"/>
                  </a:lnTo>
                  <a:lnTo>
                    <a:pt x="27885" y="198831"/>
                  </a:lnTo>
                  <a:lnTo>
                    <a:pt x="34833" y="220561"/>
                  </a:lnTo>
                  <a:lnTo>
                    <a:pt x="38324" y="224250"/>
                  </a:lnTo>
                  <a:lnTo>
                    <a:pt x="41821" y="223199"/>
                  </a:lnTo>
                  <a:lnTo>
                    <a:pt x="61428" y="201886"/>
                  </a:lnTo>
                  <a:lnTo>
                    <a:pt x="83667" y="195012"/>
                  </a:lnTo>
                  <a:lnTo>
                    <a:pt x="140014" y="190599"/>
                  </a:lnTo>
                  <a:lnTo>
                    <a:pt x="182162" y="195424"/>
                  </a:lnTo>
                  <a:lnTo>
                    <a:pt x="218697" y="209852"/>
                  </a:lnTo>
                  <a:lnTo>
                    <a:pt x="246159" y="234534"/>
                  </a:lnTo>
                  <a:lnTo>
                    <a:pt x="263525" y="269663"/>
                  </a:lnTo>
                  <a:lnTo>
                    <a:pt x="276079" y="309707"/>
                  </a:lnTo>
                  <a:lnTo>
                    <a:pt x="276030" y="351208"/>
                  </a:lnTo>
                  <a:lnTo>
                    <a:pt x="263017" y="393141"/>
                  </a:lnTo>
                  <a:lnTo>
                    <a:pt x="247741" y="414935"/>
                  </a:lnTo>
                  <a:lnTo>
                    <a:pt x="216290" y="440359"/>
                  </a:lnTo>
                  <a:lnTo>
                    <a:pt x="163741" y="464321"/>
                  </a:lnTo>
                  <a:lnTo>
                    <a:pt x="100561" y="472537"/>
                  </a:lnTo>
                  <a:lnTo>
                    <a:pt x="73381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113542" y="1526632"/>
            <a:ext cx="663280" cy="610654"/>
            <a:chOff x="3113542" y="1526632"/>
            <a:chExt cx="663280" cy="610654"/>
          </a:xfrm>
        </p:grpSpPr>
        <p:sp>
          <p:nvSpPr>
            <p:cNvPr id="25" name="Freeform 24"/>
            <p:cNvSpPr/>
            <p:nvPr/>
          </p:nvSpPr>
          <p:spPr>
            <a:xfrm>
              <a:off x="3113542" y="1526632"/>
              <a:ext cx="150293" cy="610654"/>
            </a:xfrm>
            <a:custGeom>
              <a:avLst/>
              <a:gdLst/>
              <a:ahLst/>
              <a:cxnLst/>
              <a:rect l="0" t="0" r="0" b="0"/>
              <a:pathLst>
                <a:path w="150293" h="610654">
                  <a:moveTo>
                    <a:pt x="150292" y="0"/>
                  </a:moveTo>
                  <a:lnTo>
                    <a:pt x="97752" y="58779"/>
                  </a:lnTo>
                  <a:lnTo>
                    <a:pt x="69594" y="110006"/>
                  </a:lnTo>
                  <a:lnTo>
                    <a:pt x="41501" y="166355"/>
                  </a:lnTo>
                  <a:lnTo>
                    <a:pt x="16542" y="226359"/>
                  </a:lnTo>
                  <a:lnTo>
                    <a:pt x="0" y="283879"/>
                  </a:lnTo>
                  <a:lnTo>
                    <a:pt x="216" y="334326"/>
                  </a:lnTo>
                  <a:lnTo>
                    <a:pt x="7689" y="386318"/>
                  </a:lnTo>
                  <a:lnTo>
                    <a:pt x="17312" y="438768"/>
                  </a:lnTo>
                  <a:lnTo>
                    <a:pt x="32214" y="498148"/>
                  </a:lnTo>
                  <a:lnTo>
                    <a:pt x="63180" y="553738"/>
                  </a:lnTo>
                  <a:lnTo>
                    <a:pt x="118706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58590" y="1658008"/>
              <a:ext cx="223517" cy="372314"/>
            </a:xfrm>
            <a:custGeom>
              <a:avLst/>
              <a:gdLst/>
              <a:ahLst/>
              <a:cxnLst/>
              <a:rect l="0" t="0" r="0" b="0"/>
              <a:pathLst>
                <a:path w="223517" h="372314">
                  <a:moveTo>
                    <a:pt x="0" y="79194"/>
                  </a:moveTo>
                  <a:lnTo>
                    <a:pt x="0" y="56837"/>
                  </a:lnTo>
                  <a:lnTo>
                    <a:pt x="3510" y="47912"/>
                  </a:lnTo>
                  <a:lnTo>
                    <a:pt x="16768" y="31755"/>
                  </a:lnTo>
                  <a:lnTo>
                    <a:pt x="43963" y="9506"/>
                  </a:lnTo>
                  <a:lnTo>
                    <a:pt x="70232" y="1428"/>
                  </a:lnTo>
                  <a:lnTo>
                    <a:pt x="111667" y="0"/>
                  </a:lnTo>
                  <a:lnTo>
                    <a:pt x="133858" y="5392"/>
                  </a:lnTo>
                  <a:lnTo>
                    <a:pt x="151519" y="15587"/>
                  </a:lnTo>
                  <a:lnTo>
                    <a:pt x="164048" y="31037"/>
                  </a:lnTo>
                  <a:lnTo>
                    <a:pt x="181624" y="69551"/>
                  </a:lnTo>
                  <a:lnTo>
                    <a:pt x="182887" y="93236"/>
                  </a:lnTo>
                  <a:lnTo>
                    <a:pt x="178379" y="118190"/>
                  </a:lnTo>
                  <a:lnTo>
                    <a:pt x="162688" y="150800"/>
                  </a:lnTo>
                  <a:lnTo>
                    <a:pt x="142051" y="175800"/>
                  </a:lnTo>
                  <a:lnTo>
                    <a:pt x="114229" y="196855"/>
                  </a:lnTo>
                  <a:lnTo>
                    <a:pt x="90778" y="208683"/>
                  </a:lnTo>
                  <a:lnTo>
                    <a:pt x="92104" y="208804"/>
                  </a:lnTo>
                  <a:lnTo>
                    <a:pt x="96498" y="207714"/>
                  </a:lnTo>
                  <a:lnTo>
                    <a:pt x="138487" y="217275"/>
                  </a:lnTo>
                  <a:lnTo>
                    <a:pt x="159816" y="225961"/>
                  </a:lnTo>
                  <a:lnTo>
                    <a:pt x="194622" y="250582"/>
                  </a:lnTo>
                  <a:lnTo>
                    <a:pt x="213904" y="280104"/>
                  </a:lnTo>
                  <a:lnTo>
                    <a:pt x="222970" y="300678"/>
                  </a:lnTo>
                  <a:lnTo>
                    <a:pt x="223516" y="309908"/>
                  </a:lnTo>
                  <a:lnTo>
                    <a:pt x="217884" y="326403"/>
                  </a:lnTo>
                  <a:lnTo>
                    <a:pt x="204462" y="338413"/>
                  </a:lnTo>
                  <a:lnTo>
                    <a:pt x="148718" y="365494"/>
                  </a:lnTo>
                  <a:lnTo>
                    <a:pt x="91204" y="372313"/>
                  </a:lnTo>
                  <a:lnTo>
                    <a:pt x="53540" y="370375"/>
                  </a:lnTo>
                  <a:lnTo>
                    <a:pt x="31586" y="363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90217" y="1568746"/>
              <a:ext cx="186605" cy="547482"/>
            </a:xfrm>
            <a:custGeom>
              <a:avLst/>
              <a:gdLst/>
              <a:ahLst/>
              <a:cxnLst/>
              <a:rect l="0" t="0" r="0" b="0"/>
              <a:pathLst>
                <a:path w="186605" h="547482">
                  <a:moveTo>
                    <a:pt x="0" y="0"/>
                  </a:moveTo>
                  <a:lnTo>
                    <a:pt x="57566" y="57565"/>
                  </a:lnTo>
                  <a:lnTo>
                    <a:pt x="109010" y="110180"/>
                  </a:lnTo>
                  <a:lnTo>
                    <a:pt x="141896" y="156468"/>
                  </a:lnTo>
                  <a:lnTo>
                    <a:pt x="165939" y="210931"/>
                  </a:lnTo>
                  <a:lnTo>
                    <a:pt x="183644" y="270779"/>
                  </a:lnTo>
                  <a:lnTo>
                    <a:pt x="186604" y="319396"/>
                  </a:lnTo>
                  <a:lnTo>
                    <a:pt x="179423" y="363957"/>
                  </a:lnTo>
                  <a:lnTo>
                    <a:pt x="162997" y="404457"/>
                  </a:lnTo>
                  <a:lnTo>
                    <a:pt x="124006" y="459121"/>
                  </a:lnTo>
                  <a:lnTo>
                    <a:pt x="68555" y="520472"/>
                  </a:lnTo>
                  <a:lnTo>
                    <a:pt x="31586" y="547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021886" y="1488150"/>
            <a:ext cx="1624676" cy="502292"/>
            <a:chOff x="4021886" y="1488150"/>
            <a:chExt cx="1624676" cy="502292"/>
          </a:xfrm>
        </p:grpSpPr>
        <p:sp>
          <p:nvSpPr>
            <p:cNvPr id="29" name="Freeform 28"/>
            <p:cNvSpPr/>
            <p:nvPr/>
          </p:nvSpPr>
          <p:spPr>
            <a:xfrm>
              <a:off x="4021886" y="1686754"/>
              <a:ext cx="178985" cy="18863"/>
            </a:xfrm>
            <a:custGeom>
              <a:avLst/>
              <a:gdLst/>
              <a:ahLst/>
              <a:cxnLst/>
              <a:rect l="0" t="0" r="0" b="0"/>
              <a:pathLst>
                <a:path w="178985" h="18863">
                  <a:moveTo>
                    <a:pt x="178984" y="8334"/>
                  </a:moveTo>
                  <a:lnTo>
                    <a:pt x="141506" y="0"/>
                  </a:lnTo>
                  <a:lnTo>
                    <a:pt x="103539" y="1575"/>
                  </a:lnTo>
                  <a:lnTo>
                    <a:pt x="43199" y="699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42943" y="1810901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72167" y="8333"/>
                  </a:lnTo>
                  <a:lnTo>
                    <a:pt x="121202" y="9878"/>
                  </a:lnTo>
                  <a:lnTo>
                    <a:pt x="6164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98589" y="1488150"/>
              <a:ext cx="265577" cy="502292"/>
            </a:xfrm>
            <a:custGeom>
              <a:avLst/>
              <a:gdLst/>
              <a:ahLst/>
              <a:cxnLst/>
              <a:rect l="0" t="0" r="0" b="0"/>
              <a:pathLst>
                <a:path w="265577" h="502292">
                  <a:moveTo>
                    <a:pt x="265576" y="70067"/>
                  </a:moveTo>
                  <a:lnTo>
                    <a:pt x="246426" y="86878"/>
                  </a:lnTo>
                  <a:lnTo>
                    <a:pt x="188905" y="127632"/>
                  </a:lnTo>
                  <a:lnTo>
                    <a:pt x="129456" y="185244"/>
                  </a:lnTo>
                  <a:lnTo>
                    <a:pt x="79617" y="244041"/>
                  </a:lnTo>
                  <a:lnTo>
                    <a:pt x="55937" y="291892"/>
                  </a:lnTo>
                  <a:lnTo>
                    <a:pt x="41152" y="344602"/>
                  </a:lnTo>
                  <a:lnTo>
                    <a:pt x="36083" y="394216"/>
                  </a:lnTo>
                  <a:lnTo>
                    <a:pt x="40171" y="440372"/>
                  </a:lnTo>
                  <a:lnTo>
                    <a:pt x="51922" y="463155"/>
                  </a:lnTo>
                  <a:lnTo>
                    <a:pt x="70014" y="481079"/>
                  </a:lnTo>
                  <a:lnTo>
                    <a:pt x="93652" y="496844"/>
                  </a:lnTo>
                  <a:lnTo>
                    <a:pt x="119755" y="502291"/>
                  </a:lnTo>
                  <a:lnTo>
                    <a:pt x="145785" y="499643"/>
                  </a:lnTo>
                  <a:lnTo>
                    <a:pt x="201882" y="472460"/>
                  </a:lnTo>
                  <a:lnTo>
                    <a:pt x="216991" y="452849"/>
                  </a:lnTo>
                  <a:lnTo>
                    <a:pt x="226435" y="428536"/>
                  </a:lnTo>
                  <a:lnTo>
                    <a:pt x="230633" y="402132"/>
                  </a:lnTo>
                  <a:lnTo>
                    <a:pt x="221817" y="360959"/>
                  </a:lnTo>
                  <a:lnTo>
                    <a:pt x="204388" y="319124"/>
                  </a:lnTo>
                  <a:lnTo>
                    <a:pt x="184959" y="297353"/>
                  </a:lnTo>
                  <a:lnTo>
                    <a:pt x="134359" y="264312"/>
                  </a:lnTo>
                  <a:lnTo>
                    <a:pt x="80473" y="226850"/>
                  </a:lnTo>
                  <a:lnTo>
                    <a:pt x="24002" y="175201"/>
                  </a:lnTo>
                  <a:lnTo>
                    <a:pt x="3186" y="138133"/>
                  </a:lnTo>
                  <a:lnTo>
                    <a:pt x="0" y="111237"/>
                  </a:lnTo>
                  <a:lnTo>
                    <a:pt x="788" y="97514"/>
                  </a:lnTo>
                  <a:lnTo>
                    <a:pt x="11022" y="76027"/>
                  </a:lnTo>
                  <a:lnTo>
                    <a:pt x="56147" y="29691"/>
                  </a:lnTo>
                  <a:lnTo>
                    <a:pt x="88100" y="13000"/>
                  </a:lnTo>
                  <a:lnTo>
                    <a:pt x="140226" y="0"/>
                  </a:lnTo>
                  <a:lnTo>
                    <a:pt x="165411" y="322"/>
                  </a:lnTo>
                  <a:lnTo>
                    <a:pt x="184404" y="8263"/>
                  </a:lnTo>
                  <a:lnTo>
                    <a:pt x="197524" y="22712"/>
                  </a:lnTo>
                  <a:lnTo>
                    <a:pt x="215479" y="66172"/>
                  </a:lnTo>
                  <a:lnTo>
                    <a:pt x="213675" y="92513"/>
                  </a:lnTo>
                  <a:lnTo>
                    <a:pt x="202405" y="133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79979" y="175825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1" y="0"/>
                  </a:lnTo>
                  <a:lnTo>
                    <a:pt x="402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27419" y="1526632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31586" y="0"/>
                  </a:moveTo>
                  <a:lnTo>
                    <a:pt x="16932" y="55141"/>
                  </a:lnTo>
                  <a:lnTo>
                    <a:pt x="10624" y="115613"/>
                  </a:lnTo>
                  <a:lnTo>
                    <a:pt x="3668" y="178405"/>
                  </a:lnTo>
                  <a:lnTo>
                    <a:pt x="1630" y="220841"/>
                  </a:lnTo>
                  <a:lnTo>
                    <a:pt x="483" y="284193"/>
                  </a:lnTo>
                  <a:lnTo>
                    <a:pt x="96" y="346992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53761" y="1547689"/>
              <a:ext cx="192801" cy="400107"/>
            </a:xfrm>
            <a:custGeom>
              <a:avLst/>
              <a:gdLst/>
              <a:ahLst/>
              <a:cxnLst/>
              <a:rect l="0" t="0" r="0" b="0"/>
              <a:pathLst>
                <a:path w="192801" h="400107">
                  <a:moveTo>
                    <a:pt x="147399" y="0"/>
                  </a:moveTo>
                  <a:lnTo>
                    <a:pt x="103100" y="46639"/>
                  </a:lnTo>
                  <a:lnTo>
                    <a:pt x="65650" y="107745"/>
                  </a:lnTo>
                  <a:lnTo>
                    <a:pt x="45950" y="159421"/>
                  </a:lnTo>
                  <a:lnTo>
                    <a:pt x="31651" y="214678"/>
                  </a:lnTo>
                  <a:lnTo>
                    <a:pt x="24196" y="267549"/>
                  </a:lnTo>
                  <a:lnTo>
                    <a:pt x="25107" y="318309"/>
                  </a:lnTo>
                  <a:lnTo>
                    <a:pt x="31046" y="343852"/>
                  </a:lnTo>
                  <a:lnTo>
                    <a:pt x="41484" y="366902"/>
                  </a:lnTo>
                  <a:lnTo>
                    <a:pt x="66104" y="394021"/>
                  </a:lnTo>
                  <a:lnTo>
                    <a:pt x="75655" y="398381"/>
                  </a:lnTo>
                  <a:lnTo>
                    <a:pt x="95626" y="400106"/>
                  </a:lnTo>
                  <a:lnTo>
                    <a:pt x="126600" y="388911"/>
                  </a:lnTo>
                  <a:lnTo>
                    <a:pt x="174882" y="341520"/>
                  </a:lnTo>
                  <a:lnTo>
                    <a:pt x="190767" y="314101"/>
                  </a:lnTo>
                  <a:lnTo>
                    <a:pt x="192800" y="290898"/>
                  </a:lnTo>
                  <a:lnTo>
                    <a:pt x="191705" y="278160"/>
                  </a:lnTo>
                  <a:lnTo>
                    <a:pt x="181129" y="254648"/>
                  </a:lnTo>
                  <a:lnTo>
                    <a:pt x="164730" y="234839"/>
                  </a:lnTo>
                  <a:lnTo>
                    <a:pt x="145743" y="222136"/>
                  </a:lnTo>
                  <a:lnTo>
                    <a:pt x="119367" y="218830"/>
                  </a:lnTo>
                  <a:lnTo>
                    <a:pt x="89317" y="222430"/>
                  </a:lnTo>
                  <a:lnTo>
                    <a:pt x="35017" y="24380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818921" y="1400290"/>
            <a:ext cx="537520" cy="610654"/>
            <a:chOff x="5818921" y="1400290"/>
            <a:chExt cx="537520" cy="610654"/>
          </a:xfrm>
        </p:grpSpPr>
        <p:sp>
          <p:nvSpPr>
            <p:cNvPr id="36" name="Freeform 35"/>
            <p:cNvSpPr/>
            <p:nvPr/>
          </p:nvSpPr>
          <p:spPr>
            <a:xfrm>
              <a:off x="5818921" y="1400290"/>
              <a:ext cx="150738" cy="526426"/>
            </a:xfrm>
            <a:custGeom>
              <a:avLst/>
              <a:gdLst/>
              <a:ahLst/>
              <a:cxnLst/>
              <a:rect l="0" t="0" r="0" b="0"/>
              <a:pathLst>
                <a:path w="150738" h="526426">
                  <a:moveTo>
                    <a:pt x="150737" y="0"/>
                  </a:moveTo>
                  <a:lnTo>
                    <a:pt x="133969" y="5589"/>
                  </a:lnTo>
                  <a:lnTo>
                    <a:pt x="119498" y="17692"/>
                  </a:lnTo>
                  <a:lnTo>
                    <a:pt x="91143" y="54057"/>
                  </a:lnTo>
                  <a:lnTo>
                    <a:pt x="64322" y="116924"/>
                  </a:lnTo>
                  <a:lnTo>
                    <a:pt x="38001" y="172185"/>
                  </a:lnTo>
                  <a:lnTo>
                    <a:pt x="18677" y="222095"/>
                  </a:lnTo>
                  <a:lnTo>
                    <a:pt x="3595" y="279613"/>
                  </a:lnTo>
                  <a:lnTo>
                    <a:pt x="0" y="291694"/>
                  </a:lnTo>
                  <a:lnTo>
                    <a:pt x="2244" y="320714"/>
                  </a:lnTo>
                  <a:lnTo>
                    <a:pt x="16662" y="369937"/>
                  </a:lnTo>
                  <a:lnTo>
                    <a:pt x="36905" y="427793"/>
                  </a:lnTo>
                  <a:lnTo>
                    <a:pt x="67232" y="483800"/>
                  </a:lnTo>
                  <a:lnTo>
                    <a:pt x="87566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01243" y="1555075"/>
              <a:ext cx="232337" cy="302074"/>
            </a:xfrm>
            <a:custGeom>
              <a:avLst/>
              <a:gdLst/>
              <a:ahLst/>
              <a:cxnLst/>
              <a:rect l="0" t="0" r="0" b="0"/>
              <a:pathLst>
                <a:path w="232337" h="302074">
                  <a:moveTo>
                    <a:pt x="0" y="66313"/>
                  </a:moveTo>
                  <a:lnTo>
                    <a:pt x="9576" y="35031"/>
                  </a:lnTo>
                  <a:lnTo>
                    <a:pt x="20244" y="18875"/>
                  </a:lnTo>
                  <a:lnTo>
                    <a:pt x="35903" y="7015"/>
                  </a:lnTo>
                  <a:lnTo>
                    <a:pt x="44992" y="2214"/>
                  </a:lnTo>
                  <a:lnTo>
                    <a:pt x="64451" y="0"/>
                  </a:lnTo>
                  <a:lnTo>
                    <a:pt x="84797" y="4085"/>
                  </a:lnTo>
                  <a:lnTo>
                    <a:pt x="105538" y="13700"/>
                  </a:lnTo>
                  <a:lnTo>
                    <a:pt x="120216" y="28892"/>
                  </a:lnTo>
                  <a:lnTo>
                    <a:pt x="125767" y="37856"/>
                  </a:lnTo>
                  <a:lnTo>
                    <a:pt x="128817" y="60295"/>
                  </a:lnTo>
                  <a:lnTo>
                    <a:pt x="125102" y="83525"/>
                  </a:lnTo>
                  <a:lnTo>
                    <a:pt x="115653" y="101649"/>
                  </a:lnTo>
                  <a:lnTo>
                    <a:pt x="100534" y="114383"/>
                  </a:lnTo>
                  <a:lnTo>
                    <a:pt x="91590" y="119417"/>
                  </a:lnTo>
                  <a:lnTo>
                    <a:pt x="91475" y="123943"/>
                  </a:lnTo>
                  <a:lnTo>
                    <a:pt x="97249" y="128130"/>
                  </a:lnTo>
                  <a:lnTo>
                    <a:pt x="148897" y="148023"/>
                  </a:lnTo>
                  <a:lnTo>
                    <a:pt x="194792" y="172487"/>
                  </a:lnTo>
                  <a:lnTo>
                    <a:pt x="211746" y="188371"/>
                  </a:lnTo>
                  <a:lnTo>
                    <a:pt x="227081" y="211028"/>
                  </a:lnTo>
                  <a:lnTo>
                    <a:pt x="232336" y="233576"/>
                  </a:lnTo>
                  <a:lnTo>
                    <a:pt x="232100" y="244502"/>
                  </a:lnTo>
                  <a:lnTo>
                    <a:pt x="227263" y="254126"/>
                  </a:lnTo>
                  <a:lnTo>
                    <a:pt x="209411" y="271058"/>
                  </a:lnTo>
                  <a:lnTo>
                    <a:pt x="167058" y="292587"/>
                  </a:lnTo>
                  <a:lnTo>
                    <a:pt x="128397" y="302073"/>
                  </a:lnTo>
                  <a:lnTo>
                    <a:pt x="79652" y="299103"/>
                  </a:lnTo>
                  <a:lnTo>
                    <a:pt x="52643" y="297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38114" y="1421347"/>
              <a:ext cx="218327" cy="589597"/>
            </a:xfrm>
            <a:custGeom>
              <a:avLst/>
              <a:gdLst/>
              <a:ahLst/>
              <a:cxnLst/>
              <a:rect l="0" t="0" r="0" b="0"/>
              <a:pathLst>
                <a:path w="218327" h="589597">
                  <a:moveTo>
                    <a:pt x="0" y="0"/>
                  </a:moveTo>
                  <a:lnTo>
                    <a:pt x="16768" y="5589"/>
                  </a:lnTo>
                  <a:lnTo>
                    <a:pt x="74247" y="48468"/>
                  </a:lnTo>
                  <a:lnTo>
                    <a:pt x="136708" y="99397"/>
                  </a:lnTo>
                  <a:lnTo>
                    <a:pt x="180580" y="153599"/>
                  </a:lnTo>
                  <a:lnTo>
                    <a:pt x="208931" y="210000"/>
                  </a:lnTo>
                  <a:lnTo>
                    <a:pt x="215691" y="234883"/>
                  </a:lnTo>
                  <a:lnTo>
                    <a:pt x="218326" y="284844"/>
                  </a:lnTo>
                  <a:lnTo>
                    <a:pt x="209329" y="344304"/>
                  </a:lnTo>
                  <a:lnTo>
                    <a:pt x="196554" y="392914"/>
                  </a:lnTo>
                  <a:lnTo>
                    <a:pt x="177951" y="426425"/>
                  </a:lnTo>
                  <a:lnTo>
                    <a:pt x="136780" y="484775"/>
                  </a:lnTo>
                  <a:lnTo>
                    <a:pt x="93358" y="538184"/>
                  </a:lnTo>
                  <a:lnTo>
                    <a:pt x="52642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928658" y="2489502"/>
            <a:ext cx="2377498" cy="511120"/>
            <a:chOff x="1928658" y="2489502"/>
            <a:chExt cx="2377498" cy="511120"/>
          </a:xfrm>
        </p:grpSpPr>
        <p:sp>
          <p:nvSpPr>
            <p:cNvPr id="40" name="Freeform 39"/>
            <p:cNvSpPr/>
            <p:nvPr/>
          </p:nvSpPr>
          <p:spPr>
            <a:xfrm>
              <a:off x="3129158" y="2516310"/>
              <a:ext cx="18863" cy="484312"/>
            </a:xfrm>
            <a:custGeom>
              <a:avLst/>
              <a:gdLst/>
              <a:ahLst/>
              <a:cxnLst/>
              <a:rect l="0" t="0" r="0" b="0"/>
              <a:pathLst>
                <a:path w="18863" h="484312">
                  <a:moveTo>
                    <a:pt x="8334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12588" y="152805"/>
                  </a:lnTo>
                  <a:lnTo>
                    <a:pt x="17003" y="200994"/>
                  </a:lnTo>
                  <a:lnTo>
                    <a:pt x="18312" y="256086"/>
                  </a:lnTo>
                  <a:lnTo>
                    <a:pt x="13110" y="316863"/>
                  </a:lnTo>
                  <a:lnTo>
                    <a:pt x="9749" y="373736"/>
                  </a:lnTo>
                  <a:lnTo>
                    <a:pt x="14342" y="427632"/>
                  </a:lnTo>
                  <a:lnTo>
                    <a:pt x="18862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06544" y="2537367"/>
              <a:ext cx="294120" cy="292218"/>
            </a:xfrm>
            <a:custGeom>
              <a:avLst/>
              <a:gdLst/>
              <a:ahLst/>
              <a:cxnLst/>
              <a:rect l="0" t="0" r="0" b="0"/>
              <a:pathLst>
                <a:path w="294120" h="292218">
                  <a:moveTo>
                    <a:pt x="294119" y="210570"/>
                  </a:moveTo>
                  <a:lnTo>
                    <a:pt x="240244" y="228529"/>
                  </a:lnTo>
                  <a:lnTo>
                    <a:pt x="210696" y="239938"/>
                  </a:lnTo>
                  <a:lnTo>
                    <a:pt x="156241" y="269267"/>
                  </a:lnTo>
                  <a:lnTo>
                    <a:pt x="92819" y="290034"/>
                  </a:lnTo>
                  <a:lnTo>
                    <a:pt x="55230" y="292217"/>
                  </a:lnTo>
                  <a:lnTo>
                    <a:pt x="32358" y="288582"/>
                  </a:lnTo>
                  <a:lnTo>
                    <a:pt x="23686" y="283635"/>
                  </a:lnTo>
                  <a:lnTo>
                    <a:pt x="10929" y="268780"/>
                  </a:lnTo>
                  <a:lnTo>
                    <a:pt x="2760" y="229507"/>
                  </a:lnTo>
                  <a:lnTo>
                    <a:pt x="0" y="171071"/>
                  </a:lnTo>
                  <a:lnTo>
                    <a:pt x="692" y="122698"/>
                  </a:lnTo>
                  <a:lnTo>
                    <a:pt x="7694" y="63838"/>
                  </a:lnTo>
                  <a:lnTo>
                    <a:pt x="12330" y="27494"/>
                  </a:lnTo>
                  <a:lnTo>
                    <a:pt x="203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19406" y="2547896"/>
              <a:ext cx="303108" cy="442198"/>
            </a:xfrm>
            <a:custGeom>
              <a:avLst/>
              <a:gdLst/>
              <a:ahLst/>
              <a:cxnLst/>
              <a:rect l="0" t="0" r="0" b="0"/>
              <a:pathLst>
                <a:path w="303108" h="442198">
                  <a:moveTo>
                    <a:pt x="218169" y="0"/>
                  </a:moveTo>
                  <a:lnTo>
                    <a:pt x="155888" y="16788"/>
                  </a:lnTo>
                  <a:lnTo>
                    <a:pt x="101838" y="20214"/>
                  </a:lnTo>
                  <a:lnTo>
                    <a:pt x="63208" y="17688"/>
                  </a:lnTo>
                  <a:lnTo>
                    <a:pt x="51690" y="15301"/>
                  </a:lnTo>
                  <a:lnTo>
                    <a:pt x="41672" y="16050"/>
                  </a:lnTo>
                  <a:lnTo>
                    <a:pt x="24303" y="23121"/>
                  </a:lnTo>
                  <a:lnTo>
                    <a:pt x="11903" y="37182"/>
                  </a:lnTo>
                  <a:lnTo>
                    <a:pt x="6959" y="45845"/>
                  </a:lnTo>
                  <a:lnTo>
                    <a:pt x="0" y="85983"/>
                  </a:lnTo>
                  <a:lnTo>
                    <a:pt x="6054" y="142373"/>
                  </a:lnTo>
                  <a:lnTo>
                    <a:pt x="11982" y="166222"/>
                  </a:lnTo>
                  <a:lnTo>
                    <a:pt x="18710" y="172816"/>
                  </a:lnTo>
                  <a:lnTo>
                    <a:pt x="27874" y="176042"/>
                  </a:lnTo>
                  <a:lnTo>
                    <a:pt x="38663" y="177023"/>
                  </a:lnTo>
                  <a:lnTo>
                    <a:pt x="60010" y="171874"/>
                  </a:lnTo>
                  <a:lnTo>
                    <a:pt x="82365" y="164126"/>
                  </a:lnTo>
                  <a:lnTo>
                    <a:pt x="134845" y="159152"/>
                  </a:lnTo>
                  <a:lnTo>
                    <a:pt x="190271" y="163759"/>
                  </a:lnTo>
                  <a:lnTo>
                    <a:pt x="226670" y="178243"/>
                  </a:lnTo>
                  <a:lnTo>
                    <a:pt x="277036" y="217832"/>
                  </a:lnTo>
                  <a:lnTo>
                    <a:pt x="298652" y="244307"/>
                  </a:lnTo>
                  <a:lnTo>
                    <a:pt x="302240" y="254118"/>
                  </a:lnTo>
                  <a:lnTo>
                    <a:pt x="303107" y="274379"/>
                  </a:lnTo>
                  <a:lnTo>
                    <a:pt x="292962" y="323217"/>
                  </a:lnTo>
                  <a:lnTo>
                    <a:pt x="269641" y="364752"/>
                  </a:lnTo>
                  <a:lnTo>
                    <a:pt x="255083" y="379701"/>
                  </a:lnTo>
                  <a:lnTo>
                    <a:pt x="196655" y="406545"/>
                  </a:lnTo>
                  <a:lnTo>
                    <a:pt x="144409" y="424576"/>
                  </a:lnTo>
                  <a:lnTo>
                    <a:pt x="86605" y="439068"/>
                  </a:lnTo>
                  <a:lnTo>
                    <a:pt x="60241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28658" y="2489502"/>
              <a:ext cx="347826" cy="436112"/>
            </a:xfrm>
            <a:custGeom>
              <a:avLst/>
              <a:gdLst/>
              <a:ahLst/>
              <a:cxnLst/>
              <a:rect l="0" t="0" r="0" b="0"/>
              <a:pathLst>
                <a:path w="347826" h="436112">
                  <a:moveTo>
                    <a:pt x="240212" y="26808"/>
                  </a:moveTo>
                  <a:lnTo>
                    <a:pt x="202734" y="18475"/>
                  </a:lnTo>
                  <a:lnTo>
                    <a:pt x="144896" y="9333"/>
                  </a:lnTo>
                  <a:lnTo>
                    <a:pt x="92009" y="3340"/>
                  </a:lnTo>
                  <a:lnTo>
                    <a:pt x="64380" y="0"/>
                  </a:lnTo>
                  <a:lnTo>
                    <a:pt x="36502" y="2415"/>
                  </a:lnTo>
                  <a:lnTo>
                    <a:pt x="26027" y="8207"/>
                  </a:lnTo>
                  <a:lnTo>
                    <a:pt x="11268" y="27120"/>
                  </a:lnTo>
                  <a:lnTo>
                    <a:pt x="1971" y="64075"/>
                  </a:lnTo>
                  <a:lnTo>
                    <a:pt x="0" y="117315"/>
                  </a:lnTo>
                  <a:lnTo>
                    <a:pt x="4351" y="151891"/>
                  </a:lnTo>
                  <a:lnTo>
                    <a:pt x="1634" y="173648"/>
                  </a:lnTo>
                  <a:lnTo>
                    <a:pt x="2781" y="178514"/>
                  </a:lnTo>
                  <a:lnTo>
                    <a:pt x="5886" y="179418"/>
                  </a:lnTo>
                  <a:lnTo>
                    <a:pt x="49191" y="160093"/>
                  </a:lnTo>
                  <a:lnTo>
                    <a:pt x="74429" y="144679"/>
                  </a:lnTo>
                  <a:lnTo>
                    <a:pt x="95171" y="137687"/>
                  </a:lnTo>
                  <a:lnTo>
                    <a:pt x="146614" y="133198"/>
                  </a:lnTo>
                  <a:lnTo>
                    <a:pt x="174047" y="134924"/>
                  </a:lnTo>
                  <a:lnTo>
                    <a:pt x="226666" y="151977"/>
                  </a:lnTo>
                  <a:lnTo>
                    <a:pt x="248230" y="160818"/>
                  </a:lnTo>
                  <a:lnTo>
                    <a:pt x="294141" y="192302"/>
                  </a:lnTo>
                  <a:lnTo>
                    <a:pt x="308244" y="212275"/>
                  </a:lnTo>
                  <a:lnTo>
                    <a:pt x="337948" y="268431"/>
                  </a:lnTo>
                  <a:lnTo>
                    <a:pt x="347211" y="289784"/>
                  </a:lnTo>
                  <a:lnTo>
                    <a:pt x="347825" y="332715"/>
                  </a:lnTo>
                  <a:lnTo>
                    <a:pt x="337173" y="359299"/>
                  </a:lnTo>
                  <a:lnTo>
                    <a:pt x="311445" y="390876"/>
                  </a:lnTo>
                  <a:lnTo>
                    <a:pt x="271310" y="422507"/>
                  </a:lnTo>
                  <a:lnTo>
                    <a:pt x="244285" y="430792"/>
                  </a:lnTo>
                  <a:lnTo>
                    <a:pt x="184864" y="436111"/>
                  </a:lnTo>
                  <a:lnTo>
                    <a:pt x="126454" y="428914"/>
                  </a:lnTo>
                  <a:lnTo>
                    <a:pt x="113870" y="426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63668" y="2705823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30054" y="19786"/>
                  </a:lnTo>
                  <a:lnTo>
                    <a:pt x="82208" y="28090"/>
                  </a:lnTo>
                  <a:lnTo>
                    <a:pt x="24817" y="3648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11357" y="2590010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29129" y="10528"/>
                  </a:lnTo>
                  <a:lnTo>
                    <a:pt x="77645" y="10528"/>
                  </a:lnTo>
                  <a:lnTo>
                    <a:pt x="15944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90300" y="2737409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88299" y="7236"/>
                  </a:lnTo>
                  <a:lnTo>
                    <a:pt x="225838" y="6758"/>
                  </a:lnTo>
                  <a:lnTo>
                    <a:pt x="163621" y="2002"/>
                  </a:lnTo>
                  <a:lnTo>
                    <a:pt x="102683" y="3713"/>
                  </a:lnTo>
                  <a:lnTo>
                    <a:pt x="51871" y="1162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597861" y="2200442"/>
            <a:ext cx="1480434" cy="607441"/>
            <a:chOff x="4597861" y="2200442"/>
            <a:chExt cx="1480434" cy="607441"/>
          </a:xfrm>
        </p:grpSpPr>
        <p:sp>
          <p:nvSpPr>
            <p:cNvPr id="48" name="Freeform 47"/>
            <p:cNvSpPr/>
            <p:nvPr/>
          </p:nvSpPr>
          <p:spPr>
            <a:xfrm>
              <a:off x="5727502" y="2295212"/>
              <a:ext cx="15724" cy="389555"/>
            </a:xfrm>
            <a:custGeom>
              <a:avLst/>
              <a:gdLst/>
              <a:ahLst/>
              <a:cxnLst/>
              <a:rect l="0" t="0" r="0" b="0"/>
              <a:pathLst>
                <a:path w="15724" h="389555">
                  <a:moveTo>
                    <a:pt x="10529" y="0"/>
                  </a:moveTo>
                  <a:lnTo>
                    <a:pt x="7409" y="57264"/>
                  </a:lnTo>
                  <a:lnTo>
                    <a:pt x="1464" y="118156"/>
                  </a:lnTo>
                  <a:lnTo>
                    <a:pt x="8526" y="181026"/>
                  </a:lnTo>
                  <a:lnTo>
                    <a:pt x="15723" y="235540"/>
                  </a:lnTo>
                  <a:lnTo>
                    <a:pt x="12768" y="292538"/>
                  </a:lnTo>
                  <a:lnTo>
                    <a:pt x="7851" y="35267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16767" y="2368911"/>
              <a:ext cx="200208" cy="202205"/>
            </a:xfrm>
            <a:custGeom>
              <a:avLst/>
              <a:gdLst/>
              <a:ahLst/>
              <a:cxnLst/>
              <a:rect l="0" t="0" r="0" b="0"/>
              <a:pathLst>
                <a:path w="200208" h="202205">
                  <a:moveTo>
                    <a:pt x="200207" y="115814"/>
                  </a:moveTo>
                  <a:lnTo>
                    <a:pt x="146332" y="134942"/>
                  </a:lnTo>
                  <a:lnTo>
                    <a:pt x="84285" y="172413"/>
                  </a:lnTo>
                  <a:lnTo>
                    <a:pt x="31736" y="201530"/>
                  </a:lnTo>
                  <a:lnTo>
                    <a:pt x="22383" y="202204"/>
                  </a:lnTo>
                  <a:lnTo>
                    <a:pt x="5750" y="196713"/>
                  </a:lnTo>
                  <a:lnTo>
                    <a:pt x="1549" y="189634"/>
                  </a:lnTo>
                  <a:lnTo>
                    <a:pt x="0" y="169290"/>
                  </a:lnTo>
                  <a:lnTo>
                    <a:pt x="11597" y="112804"/>
                  </a:lnTo>
                  <a:lnTo>
                    <a:pt x="24910" y="59067"/>
                  </a:lnTo>
                  <a:lnTo>
                    <a:pt x="317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77651" y="2200442"/>
              <a:ext cx="200644" cy="420259"/>
            </a:xfrm>
            <a:custGeom>
              <a:avLst/>
              <a:gdLst/>
              <a:ahLst/>
              <a:cxnLst/>
              <a:rect l="0" t="0" r="0" b="0"/>
              <a:pathLst>
                <a:path w="200644" h="420259">
                  <a:moveTo>
                    <a:pt x="144649" y="115827"/>
                  </a:moveTo>
                  <a:lnTo>
                    <a:pt x="108733" y="170872"/>
                  </a:lnTo>
                  <a:lnTo>
                    <a:pt x="84436" y="225399"/>
                  </a:lnTo>
                  <a:lnTo>
                    <a:pt x="73613" y="286560"/>
                  </a:lnTo>
                  <a:lnTo>
                    <a:pt x="72645" y="344871"/>
                  </a:lnTo>
                  <a:lnTo>
                    <a:pt x="80681" y="390882"/>
                  </a:lnTo>
                  <a:lnTo>
                    <a:pt x="91262" y="411989"/>
                  </a:lnTo>
                  <a:lnTo>
                    <a:pt x="98530" y="417384"/>
                  </a:lnTo>
                  <a:lnTo>
                    <a:pt x="106884" y="419810"/>
                  </a:lnTo>
                  <a:lnTo>
                    <a:pt x="115963" y="420258"/>
                  </a:lnTo>
                  <a:lnTo>
                    <a:pt x="124355" y="417047"/>
                  </a:lnTo>
                  <a:lnTo>
                    <a:pt x="161835" y="382701"/>
                  </a:lnTo>
                  <a:lnTo>
                    <a:pt x="189032" y="346098"/>
                  </a:lnTo>
                  <a:lnTo>
                    <a:pt x="198690" y="325794"/>
                  </a:lnTo>
                  <a:lnTo>
                    <a:pt x="200643" y="301953"/>
                  </a:lnTo>
                  <a:lnTo>
                    <a:pt x="196441" y="276928"/>
                  </a:lnTo>
                  <a:lnTo>
                    <a:pt x="186775" y="254108"/>
                  </a:lnTo>
                  <a:lnTo>
                    <a:pt x="171561" y="238506"/>
                  </a:lnTo>
                  <a:lnTo>
                    <a:pt x="112653" y="202853"/>
                  </a:lnTo>
                  <a:lnTo>
                    <a:pt x="61537" y="174470"/>
                  </a:lnTo>
                  <a:lnTo>
                    <a:pt x="22426" y="140259"/>
                  </a:lnTo>
                  <a:lnTo>
                    <a:pt x="6530" y="108118"/>
                  </a:lnTo>
                  <a:lnTo>
                    <a:pt x="0" y="68959"/>
                  </a:lnTo>
                  <a:lnTo>
                    <a:pt x="4711" y="44694"/>
                  </a:lnTo>
                  <a:lnTo>
                    <a:pt x="15774" y="23381"/>
                  </a:lnTo>
                  <a:lnTo>
                    <a:pt x="32389" y="6110"/>
                  </a:lnTo>
                  <a:lnTo>
                    <a:pt x="41733" y="1738"/>
                  </a:lnTo>
                  <a:lnTo>
                    <a:pt x="61474" y="0"/>
                  </a:lnTo>
                  <a:lnTo>
                    <a:pt x="78827" y="6247"/>
                  </a:lnTo>
                  <a:lnTo>
                    <a:pt x="86730" y="11188"/>
                  </a:lnTo>
                  <a:lnTo>
                    <a:pt x="98630" y="26037"/>
                  </a:lnTo>
                  <a:lnTo>
                    <a:pt x="103441" y="34910"/>
                  </a:lnTo>
                  <a:lnTo>
                    <a:pt x="105668" y="54128"/>
                  </a:lnTo>
                  <a:lnTo>
                    <a:pt x="102535" y="115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97861" y="2311732"/>
              <a:ext cx="245249" cy="496151"/>
            </a:xfrm>
            <a:custGeom>
              <a:avLst/>
              <a:gdLst/>
              <a:ahLst/>
              <a:cxnLst/>
              <a:rect l="0" t="0" r="0" b="0"/>
              <a:pathLst>
                <a:path w="245249" h="496151">
                  <a:moveTo>
                    <a:pt x="245248" y="120350"/>
                  </a:moveTo>
                  <a:lnTo>
                    <a:pt x="199778" y="175395"/>
                  </a:lnTo>
                  <a:lnTo>
                    <a:pt x="171578" y="226803"/>
                  </a:lnTo>
                  <a:lnTo>
                    <a:pt x="136457" y="281508"/>
                  </a:lnTo>
                  <a:lnTo>
                    <a:pt x="106948" y="340257"/>
                  </a:lnTo>
                  <a:lnTo>
                    <a:pt x="92410" y="392903"/>
                  </a:lnTo>
                  <a:lnTo>
                    <a:pt x="91168" y="439103"/>
                  </a:lnTo>
                  <a:lnTo>
                    <a:pt x="99169" y="464399"/>
                  </a:lnTo>
                  <a:lnTo>
                    <a:pt x="113643" y="484221"/>
                  </a:lnTo>
                  <a:lnTo>
                    <a:pt x="122416" y="492782"/>
                  </a:lnTo>
                  <a:lnTo>
                    <a:pt x="131775" y="496150"/>
                  </a:lnTo>
                  <a:lnTo>
                    <a:pt x="141523" y="496056"/>
                  </a:lnTo>
                  <a:lnTo>
                    <a:pt x="160543" y="489712"/>
                  </a:lnTo>
                  <a:lnTo>
                    <a:pt x="199099" y="459961"/>
                  </a:lnTo>
                  <a:lnTo>
                    <a:pt x="214936" y="433886"/>
                  </a:lnTo>
                  <a:lnTo>
                    <a:pt x="227038" y="398343"/>
                  </a:lnTo>
                  <a:lnTo>
                    <a:pt x="228186" y="374924"/>
                  </a:lnTo>
                  <a:lnTo>
                    <a:pt x="223627" y="353987"/>
                  </a:lnTo>
                  <a:lnTo>
                    <a:pt x="201635" y="321482"/>
                  </a:lnTo>
                  <a:lnTo>
                    <a:pt x="187260" y="308008"/>
                  </a:lnTo>
                  <a:lnTo>
                    <a:pt x="128965" y="273835"/>
                  </a:lnTo>
                  <a:lnTo>
                    <a:pt x="66222" y="232572"/>
                  </a:lnTo>
                  <a:lnTo>
                    <a:pt x="19204" y="197549"/>
                  </a:lnTo>
                  <a:lnTo>
                    <a:pt x="2277" y="170910"/>
                  </a:lnTo>
                  <a:lnTo>
                    <a:pt x="0" y="147891"/>
                  </a:lnTo>
                  <a:lnTo>
                    <a:pt x="4058" y="122062"/>
                  </a:lnTo>
                  <a:lnTo>
                    <a:pt x="19496" y="83553"/>
                  </a:lnTo>
                  <a:lnTo>
                    <a:pt x="40058" y="56285"/>
                  </a:lnTo>
                  <a:lnTo>
                    <a:pt x="69027" y="34558"/>
                  </a:lnTo>
                  <a:lnTo>
                    <a:pt x="120145" y="16143"/>
                  </a:lnTo>
                  <a:lnTo>
                    <a:pt x="180853" y="0"/>
                  </a:lnTo>
                  <a:lnTo>
                    <a:pt x="202590" y="1740"/>
                  </a:lnTo>
                  <a:lnTo>
                    <a:pt x="209790" y="7352"/>
                  </a:lnTo>
                  <a:lnTo>
                    <a:pt x="217790" y="26065"/>
                  </a:lnTo>
                  <a:lnTo>
                    <a:pt x="218227" y="46861"/>
                  </a:lnTo>
                  <a:lnTo>
                    <a:pt x="208974" y="88806"/>
                  </a:lnTo>
                  <a:lnTo>
                    <a:pt x="182077" y="130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85264" y="2474197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99311" y="1463"/>
                  </a:lnTo>
                  <a:lnTo>
                    <a:pt x="46306" y="2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358383" y="3569160"/>
            <a:ext cx="1831960" cy="473784"/>
            <a:chOff x="2358383" y="3569160"/>
            <a:chExt cx="1831960" cy="473784"/>
          </a:xfrm>
        </p:grpSpPr>
        <p:sp>
          <p:nvSpPr>
            <p:cNvPr id="54" name="Freeform 53"/>
            <p:cNvSpPr/>
            <p:nvPr/>
          </p:nvSpPr>
          <p:spPr>
            <a:xfrm>
              <a:off x="2358383" y="3737616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6582" y="17959"/>
                  </a:lnTo>
                  <a:lnTo>
                    <a:pt x="125174" y="31667"/>
                  </a:lnTo>
                  <a:lnTo>
                    <a:pt x="64370" y="40051"/>
                  </a:lnTo>
                  <a:lnTo>
                    <a:pt x="36798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17044" y="3569160"/>
              <a:ext cx="30936" cy="473784"/>
            </a:xfrm>
            <a:custGeom>
              <a:avLst/>
              <a:gdLst/>
              <a:ahLst/>
              <a:cxnLst/>
              <a:rect l="0" t="0" r="0" b="0"/>
              <a:pathLst>
                <a:path w="30936" h="473784">
                  <a:moveTo>
                    <a:pt x="9878" y="0"/>
                  </a:moveTo>
                  <a:lnTo>
                    <a:pt x="1545" y="57265"/>
                  </a:lnTo>
                  <a:lnTo>
                    <a:pt x="0" y="109774"/>
                  </a:lnTo>
                  <a:lnTo>
                    <a:pt x="2662" y="172906"/>
                  </a:lnTo>
                  <a:lnTo>
                    <a:pt x="4620" y="230996"/>
                  </a:lnTo>
                  <a:lnTo>
                    <a:pt x="4031" y="270435"/>
                  </a:lnTo>
                  <a:lnTo>
                    <a:pt x="14312" y="331969"/>
                  </a:lnTo>
                  <a:lnTo>
                    <a:pt x="18601" y="385620"/>
                  </a:lnTo>
                  <a:lnTo>
                    <a:pt x="27285" y="444236"/>
                  </a:lnTo>
                  <a:lnTo>
                    <a:pt x="30935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21105" y="3600746"/>
              <a:ext cx="237403" cy="199887"/>
            </a:xfrm>
            <a:custGeom>
              <a:avLst/>
              <a:gdLst/>
              <a:ahLst/>
              <a:cxnLst/>
              <a:rect l="0" t="0" r="0" b="0"/>
              <a:pathLst>
                <a:path w="237403" h="199887">
                  <a:moveTo>
                    <a:pt x="237402" y="189513"/>
                  </a:moveTo>
                  <a:lnTo>
                    <a:pt x="220635" y="183924"/>
                  </a:lnTo>
                  <a:lnTo>
                    <a:pt x="203044" y="184299"/>
                  </a:lnTo>
                  <a:lnTo>
                    <a:pt x="151639" y="196062"/>
                  </a:lnTo>
                  <a:lnTo>
                    <a:pt x="99536" y="199255"/>
                  </a:lnTo>
                  <a:lnTo>
                    <a:pt x="44183" y="199886"/>
                  </a:lnTo>
                  <a:lnTo>
                    <a:pt x="32550" y="196428"/>
                  </a:lnTo>
                  <a:lnTo>
                    <a:pt x="13386" y="183228"/>
                  </a:lnTo>
                  <a:lnTo>
                    <a:pt x="3309" y="162543"/>
                  </a:lnTo>
                  <a:lnTo>
                    <a:pt x="0" y="138922"/>
                  </a:lnTo>
                  <a:lnTo>
                    <a:pt x="7408" y="88922"/>
                  </a:lnTo>
                  <a:lnTo>
                    <a:pt x="14547" y="29003"/>
                  </a:lnTo>
                  <a:lnTo>
                    <a:pt x="163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46153" y="3621803"/>
              <a:ext cx="383441" cy="384257"/>
            </a:xfrm>
            <a:custGeom>
              <a:avLst/>
              <a:gdLst/>
              <a:ahLst/>
              <a:cxnLst/>
              <a:rect l="0" t="0" r="0" b="0"/>
              <a:pathLst>
                <a:path w="383441" h="384257">
                  <a:moveTo>
                    <a:pt x="196624" y="0"/>
                  </a:moveTo>
                  <a:lnTo>
                    <a:pt x="153932" y="3119"/>
                  </a:lnTo>
                  <a:lnTo>
                    <a:pt x="112282" y="14654"/>
                  </a:lnTo>
                  <a:lnTo>
                    <a:pt x="80777" y="35927"/>
                  </a:lnTo>
                  <a:lnTo>
                    <a:pt x="32291" y="95137"/>
                  </a:lnTo>
                  <a:lnTo>
                    <a:pt x="12128" y="145351"/>
                  </a:lnTo>
                  <a:lnTo>
                    <a:pt x="0" y="200330"/>
                  </a:lnTo>
                  <a:lnTo>
                    <a:pt x="714" y="242241"/>
                  </a:lnTo>
                  <a:lnTo>
                    <a:pt x="6608" y="269099"/>
                  </a:lnTo>
                  <a:lnTo>
                    <a:pt x="23080" y="302781"/>
                  </a:lnTo>
                  <a:lnTo>
                    <a:pt x="56498" y="343134"/>
                  </a:lnTo>
                  <a:lnTo>
                    <a:pt x="82965" y="364751"/>
                  </a:lnTo>
                  <a:lnTo>
                    <a:pt x="105945" y="372681"/>
                  </a:lnTo>
                  <a:lnTo>
                    <a:pt x="165359" y="384256"/>
                  </a:lnTo>
                  <a:lnTo>
                    <a:pt x="226634" y="374356"/>
                  </a:lnTo>
                  <a:lnTo>
                    <a:pt x="283764" y="354696"/>
                  </a:lnTo>
                  <a:lnTo>
                    <a:pt x="326401" y="329246"/>
                  </a:lnTo>
                  <a:lnTo>
                    <a:pt x="349980" y="308644"/>
                  </a:lnTo>
                  <a:lnTo>
                    <a:pt x="366195" y="276543"/>
                  </a:lnTo>
                  <a:lnTo>
                    <a:pt x="380984" y="223775"/>
                  </a:lnTo>
                  <a:lnTo>
                    <a:pt x="383440" y="183417"/>
                  </a:lnTo>
                  <a:lnTo>
                    <a:pt x="371281" y="126925"/>
                  </a:lnTo>
                  <a:lnTo>
                    <a:pt x="342991" y="73776"/>
                  </a:lnTo>
                  <a:lnTo>
                    <a:pt x="328356" y="53846"/>
                  </a:lnTo>
                  <a:lnTo>
                    <a:pt x="280175" y="14659"/>
                  </a:lnTo>
                  <a:lnTo>
                    <a:pt x="256375" y="6515"/>
                  </a:lnTo>
                  <a:lnTo>
                    <a:pt x="2176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42943" y="3716559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4582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64000" y="381131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3314" y="14654"/>
                  </a:lnTo>
                  <a:lnTo>
                    <a:pt x="1891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748352" y="3421761"/>
            <a:ext cx="977151" cy="579069"/>
            <a:chOff x="4748352" y="3421761"/>
            <a:chExt cx="977151" cy="579069"/>
          </a:xfrm>
        </p:grpSpPr>
        <p:sp>
          <p:nvSpPr>
            <p:cNvPr id="61" name="Freeform 60"/>
            <p:cNvSpPr/>
            <p:nvPr/>
          </p:nvSpPr>
          <p:spPr>
            <a:xfrm>
              <a:off x="4748352" y="3716559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11192" y="10529"/>
                  </a:lnTo>
                  <a:lnTo>
                    <a:pt x="50300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64248" y="3421761"/>
              <a:ext cx="52644" cy="579069"/>
            </a:xfrm>
            <a:custGeom>
              <a:avLst/>
              <a:gdLst/>
              <a:ahLst/>
              <a:cxnLst/>
              <a:rect l="0" t="0" r="0" b="0"/>
              <a:pathLst>
                <a:path w="52644" h="579069">
                  <a:moveTo>
                    <a:pt x="52643" y="0"/>
                  </a:moveTo>
                  <a:lnTo>
                    <a:pt x="43578" y="58617"/>
                  </a:lnTo>
                  <a:lnTo>
                    <a:pt x="41233" y="120027"/>
                  </a:lnTo>
                  <a:lnTo>
                    <a:pt x="33839" y="178430"/>
                  </a:lnTo>
                  <a:lnTo>
                    <a:pt x="32253" y="230293"/>
                  </a:lnTo>
                  <a:lnTo>
                    <a:pt x="28664" y="288164"/>
                  </a:lnTo>
                  <a:lnTo>
                    <a:pt x="22560" y="349640"/>
                  </a:lnTo>
                  <a:lnTo>
                    <a:pt x="12949" y="410353"/>
                  </a:lnTo>
                  <a:lnTo>
                    <a:pt x="4357" y="472016"/>
                  </a:lnTo>
                  <a:lnTo>
                    <a:pt x="1291" y="526032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06183" y="3432290"/>
              <a:ext cx="200180" cy="308729"/>
            </a:xfrm>
            <a:custGeom>
              <a:avLst/>
              <a:gdLst/>
              <a:ahLst/>
              <a:cxnLst/>
              <a:rect l="0" t="0" r="0" b="0"/>
              <a:pathLst>
                <a:path w="200180" h="308729">
                  <a:moveTo>
                    <a:pt x="200179" y="231627"/>
                  </a:moveTo>
                  <a:lnTo>
                    <a:pt x="156217" y="251870"/>
                  </a:lnTo>
                  <a:lnTo>
                    <a:pt x="110393" y="281505"/>
                  </a:lnTo>
                  <a:lnTo>
                    <a:pt x="53435" y="301453"/>
                  </a:lnTo>
                  <a:lnTo>
                    <a:pt x="32014" y="308674"/>
                  </a:lnTo>
                  <a:lnTo>
                    <a:pt x="22559" y="308728"/>
                  </a:lnTo>
                  <a:lnTo>
                    <a:pt x="5813" y="302549"/>
                  </a:lnTo>
                  <a:lnTo>
                    <a:pt x="1582" y="294116"/>
                  </a:lnTo>
                  <a:lnTo>
                    <a:pt x="0" y="269148"/>
                  </a:lnTo>
                  <a:lnTo>
                    <a:pt x="8516" y="213865"/>
                  </a:lnTo>
                  <a:lnTo>
                    <a:pt x="21464" y="154765"/>
                  </a:lnTo>
                  <a:lnTo>
                    <a:pt x="29697" y="92702"/>
                  </a:lnTo>
                  <a:lnTo>
                    <a:pt x="39790" y="32701"/>
                  </a:lnTo>
                  <a:lnTo>
                    <a:pt x="422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52602" y="3463875"/>
              <a:ext cx="372901" cy="439261"/>
            </a:xfrm>
            <a:custGeom>
              <a:avLst/>
              <a:gdLst/>
              <a:ahLst/>
              <a:cxnLst/>
              <a:rect l="0" t="0" r="0" b="0"/>
              <a:pathLst>
                <a:path w="372901" h="439261">
                  <a:moveTo>
                    <a:pt x="216973" y="21057"/>
                  </a:moveTo>
                  <a:lnTo>
                    <a:pt x="200205" y="9879"/>
                  </a:lnTo>
                  <a:lnTo>
                    <a:pt x="179495" y="7510"/>
                  </a:lnTo>
                  <a:lnTo>
                    <a:pt x="155862" y="11527"/>
                  </a:lnTo>
                  <a:lnTo>
                    <a:pt x="122827" y="28112"/>
                  </a:lnTo>
                  <a:lnTo>
                    <a:pt x="69654" y="80218"/>
                  </a:lnTo>
                  <a:lnTo>
                    <a:pt x="35881" y="133956"/>
                  </a:lnTo>
                  <a:lnTo>
                    <a:pt x="9800" y="192750"/>
                  </a:lnTo>
                  <a:lnTo>
                    <a:pt x="0" y="243115"/>
                  </a:lnTo>
                  <a:lnTo>
                    <a:pt x="217" y="291963"/>
                  </a:lnTo>
                  <a:lnTo>
                    <a:pt x="10770" y="350390"/>
                  </a:lnTo>
                  <a:lnTo>
                    <a:pt x="26284" y="387309"/>
                  </a:lnTo>
                  <a:lnTo>
                    <a:pt x="51288" y="414885"/>
                  </a:lnTo>
                  <a:lnTo>
                    <a:pt x="80924" y="432285"/>
                  </a:lnTo>
                  <a:lnTo>
                    <a:pt x="117520" y="439260"/>
                  </a:lnTo>
                  <a:lnTo>
                    <a:pt x="158000" y="435738"/>
                  </a:lnTo>
                  <a:lnTo>
                    <a:pt x="219259" y="409299"/>
                  </a:lnTo>
                  <a:lnTo>
                    <a:pt x="262398" y="382277"/>
                  </a:lnTo>
                  <a:lnTo>
                    <a:pt x="324575" y="322665"/>
                  </a:lnTo>
                  <a:lnTo>
                    <a:pt x="360705" y="267662"/>
                  </a:lnTo>
                  <a:lnTo>
                    <a:pt x="370694" y="227356"/>
                  </a:lnTo>
                  <a:lnTo>
                    <a:pt x="372900" y="171815"/>
                  </a:lnTo>
                  <a:lnTo>
                    <a:pt x="360164" y="115784"/>
                  </a:lnTo>
                  <a:lnTo>
                    <a:pt x="342068" y="79930"/>
                  </a:lnTo>
                  <a:lnTo>
                    <a:pt x="306886" y="33359"/>
                  </a:lnTo>
                  <a:lnTo>
                    <a:pt x="277539" y="16643"/>
                  </a:lnTo>
                  <a:lnTo>
                    <a:pt x="226293" y="3635"/>
                  </a:lnTo>
                  <a:lnTo>
                    <a:pt x="1748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646311" y="875301"/>
            <a:ext cx="1460382" cy="1072371"/>
            <a:chOff x="7646311" y="875301"/>
            <a:chExt cx="1460382" cy="1072371"/>
          </a:xfrm>
        </p:grpSpPr>
        <p:sp>
          <p:nvSpPr>
            <p:cNvPr id="66" name="Freeform 65"/>
            <p:cNvSpPr/>
            <p:nvPr/>
          </p:nvSpPr>
          <p:spPr>
            <a:xfrm>
              <a:off x="7774970" y="1073906"/>
              <a:ext cx="247746" cy="252685"/>
            </a:xfrm>
            <a:custGeom>
              <a:avLst/>
              <a:gdLst/>
              <a:ahLst/>
              <a:cxnLst/>
              <a:rect l="0" t="0" r="0" b="0"/>
              <a:pathLst>
                <a:path w="247746" h="252685">
                  <a:moveTo>
                    <a:pt x="5589" y="0"/>
                  </a:moveTo>
                  <a:lnTo>
                    <a:pt x="0" y="16768"/>
                  </a:lnTo>
                  <a:lnTo>
                    <a:pt x="3495" y="34359"/>
                  </a:lnTo>
                  <a:lnTo>
                    <a:pt x="14017" y="53875"/>
                  </a:lnTo>
                  <a:lnTo>
                    <a:pt x="49367" y="91881"/>
                  </a:lnTo>
                  <a:lnTo>
                    <a:pt x="106846" y="143721"/>
                  </a:lnTo>
                  <a:lnTo>
                    <a:pt x="167190" y="193013"/>
                  </a:lnTo>
                  <a:lnTo>
                    <a:pt x="225978" y="239036"/>
                  </a:lnTo>
                  <a:lnTo>
                    <a:pt x="24774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17430" y="1010735"/>
              <a:ext cx="221099" cy="842281"/>
            </a:xfrm>
            <a:custGeom>
              <a:avLst/>
              <a:gdLst/>
              <a:ahLst/>
              <a:cxnLst/>
              <a:rect l="0" t="0" r="0" b="0"/>
              <a:pathLst>
                <a:path w="221099" h="842281">
                  <a:moveTo>
                    <a:pt x="221098" y="0"/>
                  </a:moveTo>
                  <a:lnTo>
                    <a:pt x="209920" y="11179"/>
                  </a:lnTo>
                  <a:lnTo>
                    <a:pt x="193587" y="52728"/>
                  </a:lnTo>
                  <a:lnTo>
                    <a:pt x="179095" y="105995"/>
                  </a:lnTo>
                  <a:lnTo>
                    <a:pt x="164968" y="167167"/>
                  </a:lnTo>
                  <a:lnTo>
                    <a:pt x="154425" y="218247"/>
                  </a:lnTo>
                  <a:lnTo>
                    <a:pt x="143891" y="270427"/>
                  </a:lnTo>
                  <a:lnTo>
                    <a:pt x="133362" y="322932"/>
                  </a:lnTo>
                  <a:lnTo>
                    <a:pt x="117244" y="375534"/>
                  </a:lnTo>
                  <a:lnTo>
                    <a:pt x="103239" y="428164"/>
                  </a:lnTo>
                  <a:lnTo>
                    <a:pt x="86092" y="480803"/>
                  </a:lnTo>
                  <a:lnTo>
                    <a:pt x="71782" y="533445"/>
                  </a:lnTo>
                  <a:lnTo>
                    <a:pt x="60134" y="586087"/>
                  </a:lnTo>
                  <a:lnTo>
                    <a:pt x="49273" y="638729"/>
                  </a:lnTo>
                  <a:lnTo>
                    <a:pt x="35122" y="700514"/>
                  </a:lnTo>
                  <a:lnTo>
                    <a:pt x="21062" y="757778"/>
                  </a:lnTo>
                  <a:lnTo>
                    <a:pt x="7020" y="814150"/>
                  </a:lnTo>
                  <a:lnTo>
                    <a:pt x="0" y="842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54974" y="1333944"/>
              <a:ext cx="236239" cy="376835"/>
            </a:xfrm>
            <a:custGeom>
              <a:avLst/>
              <a:gdLst/>
              <a:ahLst/>
              <a:cxnLst/>
              <a:rect l="0" t="0" r="0" b="0"/>
              <a:pathLst>
                <a:path w="236239" h="376835">
                  <a:moveTo>
                    <a:pt x="36197" y="150574"/>
                  </a:moveTo>
                  <a:lnTo>
                    <a:pt x="99625" y="132615"/>
                  </a:lnTo>
                  <a:lnTo>
                    <a:pt x="152044" y="109835"/>
                  </a:lnTo>
                  <a:lnTo>
                    <a:pt x="209871" y="76593"/>
                  </a:lnTo>
                  <a:lnTo>
                    <a:pt x="218660" y="69668"/>
                  </a:lnTo>
                  <a:lnTo>
                    <a:pt x="223350" y="61541"/>
                  </a:lnTo>
                  <a:lnTo>
                    <a:pt x="225441" y="43154"/>
                  </a:lnTo>
                  <a:lnTo>
                    <a:pt x="219352" y="26402"/>
                  </a:lnTo>
                  <a:lnTo>
                    <a:pt x="214452" y="18660"/>
                  </a:lnTo>
                  <a:lnTo>
                    <a:pt x="199650" y="6937"/>
                  </a:lnTo>
                  <a:lnTo>
                    <a:pt x="190789" y="2174"/>
                  </a:lnTo>
                  <a:lnTo>
                    <a:pt x="168465" y="0"/>
                  </a:lnTo>
                  <a:lnTo>
                    <a:pt x="155961" y="1058"/>
                  </a:lnTo>
                  <a:lnTo>
                    <a:pt x="116006" y="19315"/>
                  </a:lnTo>
                  <a:lnTo>
                    <a:pt x="76225" y="50860"/>
                  </a:lnTo>
                  <a:lnTo>
                    <a:pt x="42024" y="96605"/>
                  </a:lnTo>
                  <a:lnTo>
                    <a:pt x="19416" y="150399"/>
                  </a:lnTo>
                  <a:lnTo>
                    <a:pt x="4763" y="198892"/>
                  </a:lnTo>
                  <a:lnTo>
                    <a:pt x="0" y="228201"/>
                  </a:lnTo>
                  <a:lnTo>
                    <a:pt x="6473" y="281851"/>
                  </a:lnTo>
                  <a:lnTo>
                    <a:pt x="18811" y="324781"/>
                  </a:lnTo>
                  <a:lnTo>
                    <a:pt x="24606" y="336902"/>
                  </a:lnTo>
                  <a:lnTo>
                    <a:pt x="43524" y="356609"/>
                  </a:lnTo>
                  <a:lnTo>
                    <a:pt x="55119" y="365139"/>
                  </a:lnTo>
                  <a:lnTo>
                    <a:pt x="83601" y="374618"/>
                  </a:lnTo>
                  <a:lnTo>
                    <a:pt x="135640" y="376834"/>
                  </a:lnTo>
                  <a:lnTo>
                    <a:pt x="189274" y="370082"/>
                  </a:lnTo>
                  <a:lnTo>
                    <a:pt x="236238" y="361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517529" y="1273948"/>
              <a:ext cx="359852" cy="368498"/>
            </a:xfrm>
            <a:custGeom>
              <a:avLst/>
              <a:gdLst/>
              <a:ahLst/>
              <a:cxnLst/>
              <a:rect l="0" t="0" r="0" b="0"/>
              <a:pathLst>
                <a:path w="359852" h="368498">
                  <a:moveTo>
                    <a:pt x="200067" y="0"/>
                  </a:moveTo>
                  <a:lnTo>
                    <a:pt x="166445" y="2339"/>
                  </a:lnTo>
                  <a:lnTo>
                    <a:pt x="106660" y="23719"/>
                  </a:lnTo>
                  <a:lnTo>
                    <a:pt x="44512" y="64908"/>
                  </a:lnTo>
                  <a:lnTo>
                    <a:pt x="6084" y="105628"/>
                  </a:lnTo>
                  <a:lnTo>
                    <a:pt x="1724" y="116042"/>
                  </a:lnTo>
                  <a:lnTo>
                    <a:pt x="0" y="136972"/>
                  </a:lnTo>
                  <a:lnTo>
                    <a:pt x="3519" y="145127"/>
                  </a:lnTo>
                  <a:lnTo>
                    <a:pt x="16786" y="157307"/>
                  </a:lnTo>
                  <a:lnTo>
                    <a:pt x="37499" y="160381"/>
                  </a:lnTo>
                  <a:lnTo>
                    <a:pt x="94515" y="158412"/>
                  </a:lnTo>
                  <a:lnTo>
                    <a:pt x="150465" y="158071"/>
                  </a:lnTo>
                  <a:lnTo>
                    <a:pt x="209377" y="166361"/>
                  </a:lnTo>
                  <a:lnTo>
                    <a:pt x="271792" y="182383"/>
                  </a:lnTo>
                  <a:lnTo>
                    <a:pt x="309056" y="201048"/>
                  </a:lnTo>
                  <a:lnTo>
                    <a:pt x="334915" y="224516"/>
                  </a:lnTo>
                  <a:lnTo>
                    <a:pt x="354275" y="253696"/>
                  </a:lnTo>
                  <a:lnTo>
                    <a:pt x="359025" y="263887"/>
                  </a:lnTo>
                  <a:lnTo>
                    <a:pt x="359851" y="274191"/>
                  </a:lnTo>
                  <a:lnTo>
                    <a:pt x="354531" y="294998"/>
                  </a:lnTo>
                  <a:lnTo>
                    <a:pt x="332792" y="326442"/>
                  </a:lnTo>
                  <a:lnTo>
                    <a:pt x="304124" y="346808"/>
                  </a:lnTo>
                  <a:lnTo>
                    <a:pt x="251045" y="360251"/>
                  </a:lnTo>
                  <a:lnTo>
                    <a:pt x="200224" y="366054"/>
                  </a:lnTo>
                  <a:lnTo>
                    <a:pt x="139959" y="368014"/>
                  </a:lnTo>
                  <a:lnTo>
                    <a:pt x="88541" y="368402"/>
                  </a:lnTo>
                  <a:lnTo>
                    <a:pt x="7372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46311" y="875301"/>
              <a:ext cx="1460382" cy="1072371"/>
            </a:xfrm>
            <a:custGeom>
              <a:avLst/>
              <a:gdLst/>
              <a:ahLst/>
              <a:cxnLst/>
              <a:rect l="0" t="0" r="0" b="0"/>
              <a:pathLst>
                <a:path w="1460382" h="1072371">
                  <a:moveTo>
                    <a:pt x="1113399" y="40678"/>
                  </a:moveTo>
                  <a:lnTo>
                    <a:pt x="1062965" y="25037"/>
                  </a:lnTo>
                  <a:lnTo>
                    <a:pt x="1006819" y="13167"/>
                  </a:lnTo>
                  <a:lnTo>
                    <a:pt x="952618" y="3411"/>
                  </a:lnTo>
                  <a:lnTo>
                    <a:pt x="898344" y="0"/>
                  </a:lnTo>
                  <a:lnTo>
                    <a:pt x="838329" y="159"/>
                  </a:lnTo>
                  <a:lnTo>
                    <a:pt x="774923" y="7095"/>
                  </a:lnTo>
                  <a:lnTo>
                    <a:pt x="728609" y="13274"/>
                  </a:lnTo>
                  <a:lnTo>
                    <a:pt x="683848" y="23039"/>
                  </a:lnTo>
                  <a:lnTo>
                    <a:pt x="640558" y="34008"/>
                  </a:lnTo>
                  <a:lnTo>
                    <a:pt x="597921" y="42783"/>
                  </a:lnTo>
                  <a:lnTo>
                    <a:pt x="552455" y="56821"/>
                  </a:lnTo>
                  <a:lnTo>
                    <a:pt x="506121" y="73589"/>
                  </a:lnTo>
                  <a:lnTo>
                    <a:pt x="462132" y="88840"/>
                  </a:lnTo>
                  <a:lnTo>
                    <a:pt x="419184" y="106537"/>
                  </a:lnTo>
                  <a:lnTo>
                    <a:pt x="358663" y="139350"/>
                  </a:lnTo>
                  <a:lnTo>
                    <a:pt x="303687" y="178709"/>
                  </a:lnTo>
                  <a:lnTo>
                    <a:pt x="250353" y="220006"/>
                  </a:lnTo>
                  <a:lnTo>
                    <a:pt x="200625" y="261878"/>
                  </a:lnTo>
                  <a:lnTo>
                    <a:pt x="141901" y="323538"/>
                  </a:lnTo>
                  <a:lnTo>
                    <a:pt x="104930" y="374702"/>
                  </a:lnTo>
                  <a:lnTo>
                    <a:pt x="77339" y="426907"/>
                  </a:lnTo>
                  <a:lnTo>
                    <a:pt x="48756" y="479420"/>
                  </a:lnTo>
                  <a:lnTo>
                    <a:pt x="29239" y="532024"/>
                  </a:lnTo>
                  <a:lnTo>
                    <a:pt x="16046" y="584655"/>
                  </a:lnTo>
                  <a:lnTo>
                    <a:pt x="2278" y="647606"/>
                  </a:lnTo>
                  <a:lnTo>
                    <a:pt x="0" y="696760"/>
                  </a:lnTo>
                  <a:lnTo>
                    <a:pt x="9118" y="755884"/>
                  </a:lnTo>
                  <a:lnTo>
                    <a:pt x="27774" y="812623"/>
                  </a:lnTo>
                  <a:lnTo>
                    <a:pt x="62393" y="867721"/>
                  </a:lnTo>
                  <a:lnTo>
                    <a:pt x="119024" y="924452"/>
                  </a:lnTo>
                  <a:lnTo>
                    <a:pt x="181717" y="967063"/>
                  </a:lnTo>
                  <a:lnTo>
                    <a:pt x="233061" y="997565"/>
                  </a:lnTo>
                  <a:lnTo>
                    <a:pt x="286489" y="1020770"/>
                  </a:lnTo>
                  <a:lnTo>
                    <a:pt x="346253" y="1036745"/>
                  </a:lnTo>
                  <a:lnTo>
                    <a:pt x="408415" y="1054606"/>
                  </a:lnTo>
                  <a:lnTo>
                    <a:pt x="471287" y="1066657"/>
                  </a:lnTo>
                  <a:lnTo>
                    <a:pt x="513331" y="1069887"/>
                  </a:lnTo>
                  <a:lnTo>
                    <a:pt x="558533" y="1071322"/>
                  </a:lnTo>
                  <a:lnTo>
                    <a:pt x="604749" y="1071960"/>
                  </a:lnTo>
                  <a:lnTo>
                    <a:pt x="648686" y="1072244"/>
                  </a:lnTo>
                  <a:lnTo>
                    <a:pt x="694730" y="1072370"/>
                  </a:lnTo>
                  <a:lnTo>
                    <a:pt x="743659" y="1071256"/>
                  </a:lnTo>
                  <a:lnTo>
                    <a:pt x="796602" y="1066861"/>
                  </a:lnTo>
                  <a:lnTo>
                    <a:pt x="848208" y="1061009"/>
                  </a:lnTo>
                  <a:lnTo>
                    <a:pt x="898440" y="1053339"/>
                  </a:lnTo>
                  <a:lnTo>
                    <a:pt x="948061" y="1042130"/>
                  </a:lnTo>
                  <a:lnTo>
                    <a:pt x="994292" y="1029350"/>
                  </a:lnTo>
                  <a:lnTo>
                    <a:pt x="1038235" y="1015871"/>
                  </a:lnTo>
                  <a:lnTo>
                    <a:pt x="1081163" y="1002082"/>
                  </a:lnTo>
                  <a:lnTo>
                    <a:pt x="1123638" y="985035"/>
                  </a:lnTo>
                  <a:lnTo>
                    <a:pt x="1183893" y="955707"/>
                  </a:lnTo>
                  <a:lnTo>
                    <a:pt x="1235671" y="924790"/>
                  </a:lnTo>
                  <a:lnTo>
                    <a:pt x="1295089" y="877313"/>
                  </a:lnTo>
                  <a:lnTo>
                    <a:pt x="1343480" y="821704"/>
                  </a:lnTo>
                  <a:lnTo>
                    <a:pt x="1386834" y="758728"/>
                  </a:lnTo>
                  <a:lnTo>
                    <a:pt x="1423604" y="695292"/>
                  </a:lnTo>
                  <a:lnTo>
                    <a:pt x="1444992" y="633671"/>
                  </a:lnTo>
                  <a:lnTo>
                    <a:pt x="1455624" y="583577"/>
                  </a:lnTo>
                  <a:lnTo>
                    <a:pt x="1459294" y="531690"/>
                  </a:lnTo>
                  <a:lnTo>
                    <a:pt x="1460381" y="479271"/>
                  </a:lnTo>
                  <a:lnTo>
                    <a:pt x="1458364" y="427865"/>
                  </a:lnTo>
                  <a:lnTo>
                    <a:pt x="1441026" y="364860"/>
                  </a:lnTo>
                  <a:lnTo>
                    <a:pt x="1430976" y="332158"/>
                  </a:lnTo>
                  <a:lnTo>
                    <a:pt x="1395929" y="273036"/>
                  </a:lnTo>
                  <a:lnTo>
                    <a:pt x="1355210" y="216297"/>
                  </a:lnTo>
                  <a:lnTo>
                    <a:pt x="1304967" y="168435"/>
                  </a:lnTo>
                  <a:lnTo>
                    <a:pt x="1243743" y="125185"/>
                  </a:lnTo>
                  <a:lnTo>
                    <a:pt x="1185164" y="99642"/>
                  </a:lnTo>
                  <a:lnTo>
                    <a:pt x="1123354" y="84665"/>
                  </a:lnTo>
                  <a:lnTo>
                    <a:pt x="1080388" y="76605"/>
                  </a:lnTo>
                  <a:lnTo>
                    <a:pt x="1033997" y="69124"/>
                  </a:lnTo>
                  <a:lnTo>
                    <a:pt x="973019" y="63924"/>
                  </a:lnTo>
                  <a:lnTo>
                    <a:pt x="913097" y="62167"/>
                  </a:lnTo>
                  <a:lnTo>
                    <a:pt x="892300" y="617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2013-10-01T15:07:06Z</dcterms:created>
  <dcterms:modified xsi:type="dcterms:W3CDTF">2013-10-01T15:07:26Z</dcterms:modified>
</cp:coreProperties>
</file>